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revisionInfo.xml" ContentType="application/vnd.ms-powerpoint.revisioninfo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391820-78DB-EDD4-969B-B3B7A93B3467}" v="42" dt="2021-09-03T13:09:15.7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3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1.xml"/><Relationship Id="rId5" Type="http://schemas.openxmlformats.org/officeDocument/2006/relationships/slide" Target="slides/slide3.xml"/><Relationship Id="rId10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Cryptanalysis: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Defined</a:t>
            </a:r>
          </a:p>
        </p:txBody>
      </p:sp>
    </p:spTree>
    <p:extLst>
      <p:ext uri="{BB962C8B-B14F-4D97-AF65-F5344CB8AC3E}">
        <p14:creationId xmlns:p14="http://schemas.microsoft.com/office/powerpoint/2010/main" val="3463979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Cryptanalysis: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Methods</a:t>
            </a:r>
          </a:p>
        </p:txBody>
      </p:sp>
    </p:spTree>
    <p:extLst>
      <p:ext uri="{BB962C8B-B14F-4D97-AF65-F5344CB8AC3E}">
        <p14:creationId xmlns:p14="http://schemas.microsoft.com/office/powerpoint/2010/main" val="2019593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Cryptanalysis: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Attacks</a:t>
            </a:r>
          </a:p>
        </p:txBody>
      </p:sp>
    </p:spTree>
    <p:extLst>
      <p:ext uri="{BB962C8B-B14F-4D97-AF65-F5344CB8AC3E}">
        <p14:creationId xmlns:p14="http://schemas.microsoft.com/office/powerpoint/2010/main" val="2662523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B065B1E3-0369-4E79-A499-D22F25DFB7F3}"/>
</file>

<file path=customXml/itemProps2.xml><?xml version="1.0" encoding="utf-8"?>
<ds:datastoreItem xmlns:ds="http://schemas.openxmlformats.org/officeDocument/2006/customXml" ds:itemID="{48728664-85F9-4A35-95FB-1A5C7E0E55AC}"/>
</file>

<file path=customXml/itemProps3.xml><?xml version="1.0" encoding="utf-8"?>
<ds:datastoreItem xmlns:ds="http://schemas.openxmlformats.org/officeDocument/2006/customXml" ds:itemID="{39E4841C-D32C-46F5-A78C-653A2E4A4C7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1_Office Theme</vt:lpstr>
      <vt:lpstr>Cryptanalysis: Defined</vt:lpstr>
      <vt:lpstr>Cryptanalysis: Methods</vt:lpstr>
      <vt:lpstr>Cryptanalysis: Attacks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10</cp:revision>
  <dcterms:created xsi:type="dcterms:W3CDTF">2021-09-03T13:01:47Z</dcterms:created>
  <dcterms:modified xsi:type="dcterms:W3CDTF">2021-09-03T13:09:17Z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