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790655-28C0-3270-DC17-EB278E933FB8}" v="188" dt="2021-09-03T13:00:48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Public Key Infrastructure: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320040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Public Key Infrastructure: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Components</a:t>
            </a:r>
          </a:p>
        </p:txBody>
      </p:sp>
    </p:spTree>
    <p:extLst>
      <p:ext uri="{BB962C8B-B14F-4D97-AF65-F5344CB8AC3E}">
        <p14:creationId xmlns:p14="http://schemas.microsoft.com/office/powerpoint/2010/main" val="427557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Public Key Infrastructure: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216132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Public Key Infrastructure: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CA Services</a:t>
            </a:r>
          </a:p>
        </p:txBody>
      </p:sp>
    </p:spTree>
    <p:extLst>
      <p:ext uri="{BB962C8B-B14F-4D97-AF65-F5344CB8AC3E}">
        <p14:creationId xmlns:p14="http://schemas.microsoft.com/office/powerpoint/2010/main" val="13692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Public Key Infrastructure: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Self-Signed</a:t>
            </a:r>
          </a:p>
        </p:txBody>
      </p:sp>
    </p:spTree>
    <p:extLst>
      <p:ext uri="{BB962C8B-B14F-4D97-AF65-F5344CB8AC3E}">
        <p14:creationId xmlns:p14="http://schemas.microsoft.com/office/powerpoint/2010/main" val="257015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812" y="157371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Components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PKI Process 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Services 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Self-Signed Certs</a:t>
            </a:r>
          </a:p>
        </p:txBody>
      </p:sp>
    </p:spTree>
    <p:extLst>
      <p:ext uri="{BB962C8B-B14F-4D97-AF65-F5344CB8AC3E}">
        <p14:creationId xmlns:p14="http://schemas.microsoft.com/office/powerpoint/2010/main" val="4156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FF08975E-83AA-4511-B255-78AADAEA12C4}"/>
</file>

<file path=customXml/itemProps2.xml><?xml version="1.0" encoding="utf-8"?>
<ds:datastoreItem xmlns:ds="http://schemas.openxmlformats.org/officeDocument/2006/customXml" ds:itemID="{9365D9B0-0068-4191-9F1B-339C803B9A26}"/>
</file>

<file path=customXml/itemProps3.xml><?xml version="1.0" encoding="utf-8"?>
<ds:datastoreItem xmlns:ds="http://schemas.openxmlformats.org/officeDocument/2006/customXml" ds:itemID="{189CA6F9-EE82-4C50-BCFE-1BAB6B3152B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Public Key Infrastructure: Defined</vt:lpstr>
      <vt:lpstr>Public Key Infrastructure: Components</vt:lpstr>
      <vt:lpstr>Public Key Infrastructure: Process</vt:lpstr>
      <vt:lpstr>Public Key Infrastructure: CA Services</vt:lpstr>
      <vt:lpstr>Public Key Infrastructure: Self-Signed</vt:lpstr>
      <vt:lpstr>Key Points:  - Components - PKI Process  - Services  - Self-Signed Certs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</cp:revision>
  <dcterms:created xsi:type="dcterms:W3CDTF">2021-09-03T12:57:37Z</dcterms:created>
  <dcterms:modified xsi:type="dcterms:W3CDTF">2021-09-03T13:00:55Z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