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83781-9A55-CAF7-C0CB-7395A2EB99BA}" v="170" dt="2021-09-01T13:31:12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Algorithms &amp; Implementations: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58660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Algorithms &amp; Implementations: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Hashing</a:t>
            </a:r>
          </a:p>
        </p:txBody>
      </p:sp>
    </p:spTree>
    <p:extLst>
      <p:ext uri="{BB962C8B-B14F-4D97-AF65-F5344CB8AC3E}">
        <p14:creationId xmlns:p14="http://schemas.microsoft.com/office/powerpoint/2010/main" val="2205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Algorithms &amp; Implementations: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294885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Algorithms &amp; Implementations: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Hardware-Based</a:t>
            </a:r>
          </a:p>
        </p:txBody>
      </p:sp>
    </p:spTree>
    <p:extLst>
      <p:ext uri="{BB962C8B-B14F-4D97-AF65-F5344CB8AC3E}">
        <p14:creationId xmlns:p14="http://schemas.microsoft.com/office/powerpoint/2010/main" val="266274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Algorithms &amp; Implementations: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4113621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315" y="2194815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Algorithms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Hashing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Digital Signatures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Hardware Encryption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Others</a:t>
            </a:r>
          </a:p>
        </p:txBody>
      </p:sp>
    </p:spTree>
    <p:extLst>
      <p:ext uri="{BB962C8B-B14F-4D97-AF65-F5344CB8AC3E}">
        <p14:creationId xmlns:p14="http://schemas.microsoft.com/office/powerpoint/2010/main" val="17215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D5E65EB-75FC-43F9-9313-4C37F32DDBBE}"/>
</file>

<file path=customXml/itemProps2.xml><?xml version="1.0" encoding="utf-8"?>
<ds:datastoreItem xmlns:ds="http://schemas.openxmlformats.org/officeDocument/2006/customXml" ds:itemID="{DA34D065-516C-4B5D-8DA9-A94B8F94C57B}"/>
</file>

<file path=customXml/itemProps3.xml><?xml version="1.0" encoding="utf-8"?>
<ds:datastoreItem xmlns:ds="http://schemas.openxmlformats.org/officeDocument/2006/customXml" ds:itemID="{EF338BEC-BCE6-43C9-8ADC-0A6501C4635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Algorithms &amp; Implementations: Algorithms</vt:lpstr>
      <vt:lpstr>Algorithms &amp; Implementations: Hashing</vt:lpstr>
      <vt:lpstr>Algorithms &amp; Implementations: Digital Signatures</vt:lpstr>
      <vt:lpstr>Algorithms &amp; Implementations: Hardware-Based</vt:lpstr>
      <vt:lpstr>Algorithms &amp; Implementations: Others</vt:lpstr>
      <vt:lpstr>Key Points:  - Algorithms - Hashing - Digital Signatures - Hardware Encryption - Others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2021-09-01T13:28:31Z</dcterms:created>
  <dcterms:modified xsi:type="dcterms:W3CDTF">2021-09-01T13:31:20Z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