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E4815C-07F4-0342-38DC-47EF07549A7B}" v="87" dt="2021-09-01T13:28:00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Cryptography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40063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Cryptography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41384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Cryptography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GAK</a:t>
            </a:r>
          </a:p>
        </p:txBody>
      </p:sp>
    </p:spTree>
    <p:extLst>
      <p:ext uri="{BB962C8B-B14F-4D97-AF65-F5344CB8AC3E}">
        <p14:creationId xmlns:p14="http://schemas.microsoft.com/office/powerpoint/2010/main" val="303580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Cryptography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Cyphers</a:t>
            </a:r>
          </a:p>
        </p:txBody>
      </p:sp>
    </p:spTree>
    <p:extLst>
      <p:ext uri="{BB962C8B-B14F-4D97-AF65-F5344CB8AC3E}">
        <p14:creationId xmlns:p14="http://schemas.microsoft.com/office/powerpoint/2010/main" val="184136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FFFE1E5E-79AF-4E87-A0D8-C0F983169613}"/>
</file>

<file path=customXml/itemProps2.xml><?xml version="1.0" encoding="utf-8"?>
<ds:datastoreItem xmlns:ds="http://schemas.openxmlformats.org/officeDocument/2006/customXml" ds:itemID="{1AD04925-6776-4D38-9076-0F1E50A0D204}"/>
</file>

<file path=customXml/itemProps3.xml><?xml version="1.0" encoding="utf-8"?>
<ds:datastoreItem xmlns:ds="http://schemas.openxmlformats.org/officeDocument/2006/customXml" ds:itemID="{D3BCBC5C-4817-424B-B1AE-43F7DD2813B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Cryptography Basics: Purpose</vt:lpstr>
      <vt:lpstr>Cryptography Basics: Types</vt:lpstr>
      <vt:lpstr>Cryptography Basics: GAK</vt:lpstr>
      <vt:lpstr>Cryptography Basics: Cyphers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</cp:revision>
  <dcterms:created xsi:type="dcterms:W3CDTF">2021-09-01T13:24:19Z</dcterms:created>
  <dcterms:modified xsi:type="dcterms:W3CDTF">2021-09-01T13:28:04Z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