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10FCF7-92A5-5F00-14B8-A18B3B863563}" v="274" dt="2021-06-16T18:05:21.3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Deep/Dark Web Recon: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Surface Web</a:t>
            </a:r>
          </a:p>
        </p:txBody>
      </p:sp>
    </p:spTree>
    <p:extLst>
      <p:ext uri="{BB962C8B-B14F-4D97-AF65-F5344CB8AC3E}">
        <p14:creationId xmlns:p14="http://schemas.microsoft.com/office/powerpoint/2010/main" val="1622659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Deep/Dark Web Recon: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Deep Web</a:t>
            </a:r>
          </a:p>
        </p:txBody>
      </p:sp>
    </p:spTree>
    <p:extLst>
      <p:ext uri="{BB962C8B-B14F-4D97-AF65-F5344CB8AC3E}">
        <p14:creationId xmlns:p14="http://schemas.microsoft.com/office/powerpoint/2010/main" val="20262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Deep/Dark Web Recon: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Dark Net</a:t>
            </a:r>
          </a:p>
        </p:txBody>
      </p:sp>
    </p:spTree>
    <p:extLst>
      <p:ext uri="{BB962C8B-B14F-4D97-AF65-F5344CB8AC3E}">
        <p14:creationId xmlns:p14="http://schemas.microsoft.com/office/powerpoint/2010/main" val="2192479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Deep/Dark Web Recon: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Dark Web</a:t>
            </a:r>
          </a:p>
        </p:txBody>
      </p:sp>
    </p:spTree>
    <p:extLst>
      <p:ext uri="{BB962C8B-B14F-4D97-AF65-F5344CB8AC3E}">
        <p14:creationId xmlns:p14="http://schemas.microsoft.com/office/powerpoint/2010/main" val="508618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Deep/Dark Web Recon: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Tor</a:t>
            </a:r>
            <a:endParaRPr lang="en-US" sz="9600" b="1" dirty="0">
              <a:latin typeface="Proxima Nov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24029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118" y="78514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Define the different types of Internet resources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Tor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Deep/Dark Web Resources</a:t>
            </a:r>
          </a:p>
        </p:txBody>
      </p:sp>
    </p:spTree>
    <p:extLst>
      <p:ext uri="{BB962C8B-B14F-4D97-AF65-F5344CB8AC3E}">
        <p14:creationId xmlns:p14="http://schemas.microsoft.com/office/powerpoint/2010/main" val="130091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90C537C6-4252-4712-9E7F-5B7C758B9F3C}"/>
</file>

<file path=customXml/itemProps2.xml><?xml version="1.0" encoding="utf-8"?>
<ds:datastoreItem xmlns:ds="http://schemas.openxmlformats.org/officeDocument/2006/customXml" ds:itemID="{536B663E-1E39-460B-8B82-091713955A7E}"/>
</file>

<file path=customXml/itemProps3.xml><?xml version="1.0" encoding="utf-8"?>
<ds:datastoreItem xmlns:ds="http://schemas.openxmlformats.org/officeDocument/2006/customXml" ds:itemID="{9570CC95-AA7B-4FAC-B4BA-B5AFC82F292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Deep/Dark Web Recon: Surface Web</vt:lpstr>
      <vt:lpstr>Deep/Dark Web Recon: Deep Web</vt:lpstr>
      <vt:lpstr>Deep/Dark Web Recon: Dark Net</vt:lpstr>
      <vt:lpstr>Deep/Dark Web Recon: Dark Web</vt:lpstr>
      <vt:lpstr>Deep/Dark Web Recon: Tor</vt:lpstr>
      <vt:lpstr>Key Points:  - Define the different types of Internet resources - Tor - Deep/Dark Web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32</cp:revision>
  <dcterms:created xsi:type="dcterms:W3CDTF">2021-06-16T17:58:19Z</dcterms:created>
  <dcterms:modified xsi:type="dcterms:W3CDTF">2021-06-16T18:05:26Z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