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Masters/slideMaster2.xml" ContentType="application/vnd.openxmlformats-officedocument.presentationml.slideMaster+xml"/>
  <Override PartName="/ppt/slideLayouts/slideLayout6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theme/theme2.xml" ContentType="application/vnd.openxmlformats-officedocument.them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revisionInfo.xml" ContentType="application/vnd.ms-powerpoint.revisioninfo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60" r:id="rId2"/>
  </p:sldMasterIdLst>
  <p:sldIdLst>
    <p:sldId id="258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07084E3-1981-A22E-3B93-2D75497E397B}" v="211" dt="2021-06-14T17:38:20.52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13" Type="http://schemas.openxmlformats.org/officeDocument/2006/relationships/customXml" Target="../customXml/item2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12" Type="http://schemas.openxmlformats.org/officeDocument/2006/relationships/customXml" Target="../customXml/item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microsoft.com/office/2015/10/relationships/revisionInfo" Target="revisionInfo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Relationship Id="rId14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826077-E8FF-B74E-B1BA-0644AD2611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6884C33-A5BE-0949-A779-690C6A955F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E84B99-6220-6E4E-848D-DAE51B0070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6/14/2021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8EA1D3-5E1C-BE41-A28D-85005D7904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32929C-A734-D841-ABA4-07A7283317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653264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8D5A80-9AF5-AE4A-A65B-6D2B6F881C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E0DA99-F52F-8944-B3AC-1CFC1F0DE3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61F1EB-D5AA-7145-AB4D-B9FD35827A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6/14/2021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56F2BD-6722-FB43-A978-7C149FC443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5EEE32-1898-7F49-9648-729E74B604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518859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A3F1AF-A9BC-B145-8C92-8E47A7345E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031E386-C104-C147-B415-29BDE0D0E3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209A8C-0F63-C346-9AA7-767B354B34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6/14/2021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CD3D31-9BAB-1D4C-B07F-C714AE1E31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0E6DAF-22CA-7640-959A-89FC6B1263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021566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145B60-5AC3-1E4D-BA25-8B3E8E02FE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A11AE1-763F-C745-AFBE-96EAB030C2A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E3C546A-07E1-DE49-B734-D44F6FC0E5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F506FDC-9D69-2540-9E39-9BEA1A8457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6/14/2021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B6139DD-A462-4243-94BD-4DFB6EBE22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C4C0BFA-FE3D-B442-B969-1E7F0884AF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202399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6FE772-C07F-C544-9AD2-85DF92914E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5E6D0D-BA47-AD48-BBBF-B95FF5C71C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B9CDE65-D2D5-D049-857D-BD619F706C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17D9E5A-9D23-A64A-A3A7-DFC5533053E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70AB017-1716-114E-B127-041EF0B18D1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0B49A5F-1265-C74E-8700-635AE04027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6/14/2021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B945B4E-A3F1-1044-8D48-410750949E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F0F27CC-FF2F-AD47-B1BE-21BA1341C4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52223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A6E678-331B-8F46-B451-DD67C8DDE5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E021106-34B6-9545-997B-5069764F2F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6/14/2021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2E071CD-1D1C-4544-81F2-155E7023C7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C979793-6D19-4146-9B03-9CF93761F7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270072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06E1783-F3F6-9941-B5CF-E7549CEC9D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6/14/2021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D55C2CD-AE09-FE4A-A8A5-6ED901BE5E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4A9CDD-3BC3-2641-899E-40B25B2274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207086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FCE4F4-F85D-D948-8539-92AB232AFB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1DD830-66C0-D040-A649-983D182211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2D9B91B-F0D3-564A-935E-255DECCE64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0209F53-6BC3-B145-B947-7047E4E1FA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6/14/2021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63D2AB5-025D-A749-B466-AF9B9F843B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B90728-6F2E-A544-B2E8-44D9B3D714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1636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714FFC-AB44-3943-A472-CD3F273225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06D3122-04B1-CA47-8D27-05149059BBE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3BE2877-37CB-A74B-923F-0C3929169AD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B2C4F34-4B68-4348-822E-86216A472A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6/14/2021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81F8D62-4CB3-1541-B1D3-D46A5BE94E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C612635-8DCF-0A49-A678-66920D29AF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221367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8A7D5F-8EC0-D849-9659-DBEFCBAAAE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7C33228-573F-9048-8FCF-27C2575120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51DECC-303C-8B44-BE74-654476762E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6/14/2021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54DB06-A755-1E4D-9C77-75AA7F8091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A91D8C-4BAB-CD4D-A2FB-3FDD65646A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098376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831CA0A-5815-2B47-8379-041CF254796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D4EF917-2C66-F94C-AC8A-CEBCC66E0FD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CDD49E-7166-424D-85DE-C03F8962E2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6/14/2021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A64BD4-77E8-444E-BBFA-D2B528410D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5C1CED-2D89-F242-A545-D7BA2154F3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26716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6/14/2021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6/14/2021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6/14/2021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6/14/2021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62B1DAA-FF07-B94E-82F0-F5DCC97614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6513C6C-4625-3144-9B7A-74268FDC12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80D1B7-8035-5547-B85D-AC1C03FAFA6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010688-DD4A-244C-9E7D-78B5FA1A913A}" type="datetimeFigureOut">
              <a:rPr lang="en-US" smtClean="0"/>
              <a:t>6/14/2021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512431-200D-B44F-BD70-A492F691F75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DF82DE-A71C-0346-9A8D-E096366FAB2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8106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25CDA-7E92-234C-8F99-5344A5346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2848" y="2123687"/>
            <a:ext cx="10820401" cy="2593279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>
                <a:latin typeface="Proxima Nova"/>
              </a:rPr>
              <a:t>Sub-Domain Enumeration:</a:t>
            </a:r>
            <a:br>
              <a:rPr lang="en-US" b="1" dirty="0">
                <a:latin typeface="Proxima Nova" panose="02000506030000020004" pitchFamily="2" charset="0"/>
              </a:rPr>
            </a:br>
            <a:r>
              <a:rPr lang="en-US" sz="9600" b="1" dirty="0">
                <a:latin typeface="Proxima Nova"/>
              </a:rPr>
              <a:t>What to Look For?</a:t>
            </a:r>
          </a:p>
        </p:txBody>
      </p:sp>
    </p:spTree>
    <p:extLst>
      <p:ext uri="{BB962C8B-B14F-4D97-AF65-F5344CB8AC3E}">
        <p14:creationId xmlns:p14="http://schemas.microsoft.com/office/powerpoint/2010/main" val="20936936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25CDA-7E92-234C-8F99-5344A5346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2848" y="2123687"/>
            <a:ext cx="10820401" cy="2593279"/>
          </a:xfrm>
        </p:spPr>
        <p:txBody>
          <a:bodyPr>
            <a:normAutofit/>
          </a:bodyPr>
          <a:lstStyle/>
          <a:p>
            <a:pPr algn="l"/>
            <a:r>
              <a:rPr lang="en-US" dirty="0">
                <a:latin typeface="Proxima Nova"/>
              </a:rPr>
              <a:t>Sub-Domain Enumeration:</a:t>
            </a:r>
            <a:br>
              <a:rPr lang="en-US" b="1" dirty="0">
                <a:latin typeface="Proxima Nova" panose="02000506030000020004" pitchFamily="2" charset="0"/>
              </a:rPr>
            </a:br>
            <a:r>
              <a:rPr lang="en-US" sz="9600" b="1" dirty="0">
                <a:latin typeface="Proxima Nova"/>
              </a:rPr>
              <a:t>Social Sites</a:t>
            </a:r>
          </a:p>
        </p:txBody>
      </p:sp>
    </p:spTree>
    <p:extLst>
      <p:ext uri="{BB962C8B-B14F-4D97-AF65-F5344CB8AC3E}">
        <p14:creationId xmlns:p14="http://schemas.microsoft.com/office/powerpoint/2010/main" val="14100090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25CDA-7E92-234C-8F99-5344A5346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2848" y="2123687"/>
            <a:ext cx="10820401" cy="2593279"/>
          </a:xfrm>
        </p:spPr>
        <p:txBody>
          <a:bodyPr>
            <a:normAutofit/>
          </a:bodyPr>
          <a:lstStyle/>
          <a:p>
            <a:pPr algn="l"/>
            <a:r>
              <a:rPr lang="en-US" dirty="0">
                <a:latin typeface="Proxima Nova"/>
              </a:rPr>
              <a:t>Sub-Domain Enumeration:</a:t>
            </a:r>
            <a:br>
              <a:rPr lang="en-US" b="1" dirty="0">
                <a:latin typeface="Proxima Nova" panose="02000506030000020004" pitchFamily="2" charset="0"/>
              </a:rPr>
            </a:br>
            <a:r>
              <a:rPr lang="en-US" sz="9600" b="1" dirty="0">
                <a:latin typeface="Proxima Nova"/>
              </a:rPr>
              <a:t>Tools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39428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25CDA-7E92-234C-8F99-5344A5346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67321" y="475146"/>
            <a:ext cx="10820401" cy="5335843"/>
          </a:xfrm>
        </p:spPr>
        <p:txBody>
          <a:bodyPr>
            <a:normAutofit/>
          </a:bodyPr>
          <a:lstStyle/>
          <a:p>
            <a:pPr algn="l"/>
            <a:r>
              <a:rPr lang="en-US" dirty="0">
                <a:latin typeface="Proxima Nova"/>
              </a:rPr>
              <a:t>Key Points:</a:t>
            </a:r>
            <a:br>
              <a:rPr lang="en-US" dirty="0">
                <a:latin typeface="Proxima Nova" panose="02000506030000020004" pitchFamily="2" charset="0"/>
              </a:rPr>
            </a:br>
            <a:br>
              <a:rPr lang="en-US" sz="5300" b="1" dirty="0">
                <a:latin typeface="Proxima Nova" panose="02000506030000020004" pitchFamily="2" charset="0"/>
              </a:rPr>
            </a:br>
            <a:r>
              <a:rPr lang="en-US" sz="8000" b="1" dirty="0">
                <a:latin typeface="Proxima Nova"/>
              </a:rPr>
              <a:t>- Useful Info</a:t>
            </a:r>
            <a:br>
              <a:rPr lang="en-US" sz="8000" b="1" dirty="0">
                <a:latin typeface="Proxima Nova"/>
              </a:rPr>
            </a:br>
            <a:r>
              <a:rPr lang="en-US" sz="8000" b="1" dirty="0">
                <a:latin typeface="Proxima Nova"/>
              </a:rPr>
              <a:t>- Social Media Sites</a:t>
            </a:r>
            <a:br>
              <a:rPr lang="en-US" sz="8000" b="1" dirty="0">
                <a:latin typeface="Proxima Nova"/>
              </a:rPr>
            </a:br>
            <a:r>
              <a:rPr lang="en-US" sz="8000" b="1" dirty="0">
                <a:latin typeface="Proxima Nova"/>
              </a:rPr>
              <a:t>- Tools</a:t>
            </a:r>
            <a:endParaRPr lang="en-US" sz="8000" b="1" dirty="0">
              <a:latin typeface="Proxima Nova" panose="0200050603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44930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B98D8214AE9EE4FBD92FF9BC1EA80A9" ma:contentTypeVersion="61" ma:contentTypeDescription="Create a new document." ma:contentTypeScope="" ma:versionID="4940ca363d421b9b396d5a9ed0b6093e">
  <xsd:schema xmlns:xsd="http://www.w3.org/2001/XMLSchema" xmlns:xs="http://www.w3.org/2001/XMLSchema" xmlns:p="http://schemas.microsoft.com/office/2006/metadata/properties" xmlns:ns2="25f43890-8f97-4037-b6ca-5734ee50196d" xmlns:ns3="7de64167-ec1d-41c3-9c60-bdac5dd5df14" xmlns:ns4="a709f896-a7e9-44ea-9bc3-b9701850ff88" targetNamespace="http://schemas.microsoft.com/office/2006/metadata/properties" ma:root="true" ma:fieldsID="ecdf7a77046d0ecffabf5ce1eb1fb315" ns2:_="" ns3:_="" ns4:_="">
    <xsd:import namespace="25f43890-8f97-4037-b6ca-5734ee50196d"/>
    <xsd:import namespace="7de64167-ec1d-41c3-9c60-bdac5dd5df14"/>
    <xsd:import namespace="a709f896-a7e9-44ea-9bc3-b9701850ff88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_Flow_SignoffStatus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4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5f43890-8f97-4037-b6ca-5734ee50196d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de64167-ec1d-41c3-9c60-bdac5dd5df1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_Flow_SignoffStatus" ma:index="16" nillable="true" ma:displayName="Sign-off status" ma:internalName="Sign_x002d_off_x0020_status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709f896-a7e9-44ea-9bc3-b9701850ff88" elementFormDefault="qualified">
    <xsd:import namespace="http://schemas.microsoft.com/office/2006/documentManagement/types"/>
    <xsd:import namespace="http://schemas.microsoft.com/office/infopath/2007/PartnerControls"/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Flow_SignoffStatus xmlns="7de64167-ec1d-41c3-9c60-bdac5dd5df14" xsi:nil="true"/>
  </documentManagement>
</p:properties>
</file>

<file path=customXml/itemProps1.xml><?xml version="1.0" encoding="utf-8"?>
<ds:datastoreItem xmlns:ds="http://schemas.openxmlformats.org/officeDocument/2006/customXml" ds:itemID="{43E33CD9-0304-4DE9-A25E-609432890790}"/>
</file>

<file path=customXml/itemProps2.xml><?xml version="1.0" encoding="utf-8"?>
<ds:datastoreItem xmlns:ds="http://schemas.openxmlformats.org/officeDocument/2006/customXml" ds:itemID="{2B72C208-F752-4C7A-A818-C17871E2DF0D}"/>
</file>

<file path=customXml/itemProps3.xml><?xml version="1.0" encoding="utf-8"?>
<ds:datastoreItem xmlns:ds="http://schemas.openxmlformats.org/officeDocument/2006/customXml" ds:itemID="{18FD79B1-6A4D-4E3C-A41B-D5F37E5E11A9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6" baseType="lpstr">
      <vt:lpstr>office theme</vt:lpstr>
      <vt:lpstr>1_Office Theme</vt:lpstr>
      <vt:lpstr>Sub-Domain Enumeration: What to Look For?</vt:lpstr>
      <vt:lpstr>Sub-Domain Enumeration: Social Sites</vt:lpstr>
      <vt:lpstr>Sub-Domain Enumeration: Tools</vt:lpstr>
      <vt:lpstr>Key Points:  - Useful Info - Social Media Sites - Tools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37</cp:revision>
  <dcterms:created xsi:type="dcterms:W3CDTF">2021-06-14T17:31:54Z</dcterms:created>
  <dcterms:modified xsi:type="dcterms:W3CDTF">2021-06-14T17:38:39Z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0x0101008B98D8214AE9EE4FBD92FF9BC1EA80A9</vt:lpwstr>
  </property>
</Properties>
</file>