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E8CA4-5FE3-60F9-F4B0-3632C81876FA}" v="359" dt="2021-06-23T11:41:50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Basic Social Engineering</a:t>
            </a:r>
          </a:p>
        </p:txBody>
      </p:sp>
    </p:spTree>
    <p:extLst>
      <p:ext uri="{BB962C8B-B14F-4D97-AF65-F5344CB8AC3E}">
        <p14:creationId xmlns:p14="http://schemas.microsoft.com/office/powerpoint/2010/main" val="427374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 Recon Techniques</a:t>
            </a:r>
          </a:p>
        </p:txBody>
      </p:sp>
    </p:spTree>
    <p:extLst>
      <p:ext uri="{BB962C8B-B14F-4D97-AF65-F5344CB8AC3E}">
        <p14:creationId xmlns:p14="http://schemas.microsoft.com/office/powerpoint/2010/main" val="53418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Eavesdropping</a:t>
            </a:r>
          </a:p>
        </p:txBody>
      </p:sp>
    </p:spTree>
    <p:extLst>
      <p:ext uri="{BB962C8B-B14F-4D97-AF65-F5344CB8AC3E}">
        <p14:creationId xmlns:p14="http://schemas.microsoft.com/office/powerpoint/2010/main" val="300324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Shoulder Surfing</a:t>
            </a:r>
          </a:p>
        </p:txBody>
      </p:sp>
    </p:spTree>
    <p:extLst>
      <p:ext uri="{BB962C8B-B14F-4D97-AF65-F5344CB8AC3E}">
        <p14:creationId xmlns:p14="http://schemas.microsoft.com/office/powerpoint/2010/main" val="382216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Dumpster Diving</a:t>
            </a:r>
          </a:p>
        </p:txBody>
      </p:sp>
    </p:spTree>
    <p:extLst>
      <p:ext uri="{BB962C8B-B14F-4D97-AF65-F5344CB8AC3E}">
        <p14:creationId xmlns:p14="http://schemas.microsoft.com/office/powerpoint/2010/main" val="31998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Social Engineering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Impersonation</a:t>
            </a:r>
          </a:p>
        </p:txBody>
      </p:sp>
    </p:spTree>
    <p:extLst>
      <p:ext uri="{BB962C8B-B14F-4D97-AF65-F5344CB8AC3E}">
        <p14:creationId xmlns:p14="http://schemas.microsoft.com/office/powerpoint/2010/main" val="75908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7321" y="894246"/>
            <a:ext cx="10820401" cy="53358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SE Basics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Eavesdropping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Shoulder Surfing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Dumpster Diving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Impersonation</a:t>
            </a:r>
          </a:p>
        </p:txBody>
      </p:sp>
    </p:spTree>
    <p:extLst>
      <p:ext uri="{BB962C8B-B14F-4D97-AF65-F5344CB8AC3E}">
        <p14:creationId xmlns:p14="http://schemas.microsoft.com/office/powerpoint/2010/main" val="112313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BF4D0D8-4060-4148-9830-36D87B9F4682}"/>
</file>

<file path=customXml/itemProps2.xml><?xml version="1.0" encoding="utf-8"?>
<ds:datastoreItem xmlns:ds="http://schemas.openxmlformats.org/officeDocument/2006/customXml" ds:itemID="{FEEA4039-690C-4BAA-A8DC-4CC76B3E9F19}"/>
</file>

<file path=customXml/itemProps3.xml><?xml version="1.0" encoding="utf-8"?>
<ds:datastoreItem xmlns:ds="http://schemas.openxmlformats.org/officeDocument/2006/customXml" ds:itemID="{A1EFDDBB-78DF-4EB9-97ED-DDF8562A3CF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Social Engineering Recon: Basic Social Engineering</vt:lpstr>
      <vt:lpstr>Social Engineering Recon: SE Recon Techniques</vt:lpstr>
      <vt:lpstr>Social Engineering Recon: Eavesdropping</vt:lpstr>
      <vt:lpstr>Social Engineering Recon: Shoulder Surfing</vt:lpstr>
      <vt:lpstr>Social Engineering Recon: Dumpster Diving</vt:lpstr>
      <vt:lpstr>Social Engineering Recon: Impersonation</vt:lpstr>
      <vt:lpstr>Key Points:  - SE Basics  - Eavesdropping - Shoulder Surfing - Dumpster Diving - Impersonation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34</cp:revision>
  <dcterms:created xsi:type="dcterms:W3CDTF">2021-06-23T11:35:21Z</dcterms:created>
  <dcterms:modified xsi:type="dcterms:W3CDTF">2021-06-23T11:42:07Z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