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72DF18-E4EE-D545-A8C1-134E7794C181}" v="49" dt="2021-06-24T11:33:49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WHOIS and DNS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WHOIS</a:t>
            </a:r>
          </a:p>
        </p:txBody>
      </p:sp>
    </p:spTree>
    <p:extLst>
      <p:ext uri="{BB962C8B-B14F-4D97-AF65-F5344CB8AC3E}">
        <p14:creationId xmlns:p14="http://schemas.microsoft.com/office/powerpoint/2010/main" val="206293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WHOIS and DNS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DNS</a:t>
            </a:r>
          </a:p>
        </p:txBody>
      </p:sp>
    </p:spTree>
    <p:extLst>
      <p:ext uri="{BB962C8B-B14F-4D97-AF65-F5344CB8AC3E}">
        <p14:creationId xmlns:p14="http://schemas.microsoft.com/office/powerpoint/2010/main" val="3624029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8C47777D-38A3-4DA5-99F5-A47CD8C0854B}"/>
</file>

<file path=customXml/itemProps2.xml><?xml version="1.0" encoding="utf-8"?>
<ds:datastoreItem xmlns:ds="http://schemas.openxmlformats.org/officeDocument/2006/customXml" ds:itemID="{3F59E79C-BD2D-4BDA-A19B-070FC9512E96}"/>
</file>

<file path=customXml/itemProps3.xml><?xml version="1.0" encoding="utf-8"?>
<ds:datastoreItem xmlns:ds="http://schemas.openxmlformats.org/officeDocument/2006/customXml" ds:itemID="{F0AE2B56-9CB2-4395-9461-7C52C143238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WHOIS and DNS Recon: WHOIS</vt:lpstr>
      <vt:lpstr>WHOIS and DNS Recon: DNS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</cp:revision>
  <dcterms:created xsi:type="dcterms:W3CDTF">2021-06-24T11:32:29Z</dcterms:created>
  <dcterms:modified xsi:type="dcterms:W3CDTF">2021-06-24T11:33:51Z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