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A37E77-43D6-8D0F-6D19-F1C5B2F526D3}" v="372" dt="2021-09-07T13:32:48.145"/>
    <p1510:client id="{75606E90-56B8-0B8C-798D-6ECB06BF5CE2}" v="109" dt="2021-08-04T12:27:24.775"/>
    <p1510:client id="{8EA0973A-2ED9-E6FF-064B-3DAEB6E02337}" v="263" dt="2021-09-22T13:10:58.2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7218" y="216131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Cloud Security Controls: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Standard Controls</a:t>
            </a:r>
          </a:p>
        </p:txBody>
      </p:sp>
    </p:spTree>
    <p:extLst>
      <p:ext uri="{BB962C8B-B14F-4D97-AF65-F5344CB8AC3E}">
        <p14:creationId xmlns:p14="http://schemas.microsoft.com/office/powerpoint/2010/main" val="403672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7218" y="216131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Cloud Security Controls: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Cloud-Specific Controls</a:t>
            </a:r>
          </a:p>
        </p:txBody>
      </p:sp>
    </p:spTree>
    <p:extLst>
      <p:ext uri="{BB962C8B-B14F-4D97-AF65-F5344CB8AC3E}">
        <p14:creationId xmlns:p14="http://schemas.microsoft.com/office/powerpoint/2010/main" val="144596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7218" y="216131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Cloud Security Controls: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Security Tools</a:t>
            </a:r>
          </a:p>
        </p:txBody>
      </p:sp>
    </p:spTree>
    <p:extLst>
      <p:ext uri="{BB962C8B-B14F-4D97-AF65-F5344CB8AC3E}">
        <p14:creationId xmlns:p14="http://schemas.microsoft.com/office/powerpoint/2010/main" val="543483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8736006B-89B0-4B8D-B5F0-8F99FE265A57}"/>
</file>

<file path=customXml/itemProps2.xml><?xml version="1.0" encoding="utf-8"?>
<ds:datastoreItem xmlns:ds="http://schemas.openxmlformats.org/officeDocument/2006/customXml" ds:itemID="{D345442C-2007-44F2-BC06-713C44532E40}"/>
</file>

<file path=customXml/itemProps3.xml><?xml version="1.0" encoding="utf-8"?>
<ds:datastoreItem xmlns:ds="http://schemas.openxmlformats.org/officeDocument/2006/customXml" ds:itemID="{1D0B281E-70A6-4585-B0C6-87D7754ADCE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Cloud Security Controls: Standard Controls</vt:lpstr>
      <vt:lpstr>Cloud Security Controls: Cloud-Specific Controls</vt:lpstr>
      <vt:lpstr>Cloud Security Controls: Security Tools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90</cp:revision>
  <dcterms:created xsi:type="dcterms:W3CDTF">2021-08-04T12:22:03Z</dcterms:created>
  <dcterms:modified xsi:type="dcterms:W3CDTF">2021-09-22T13:11:01Z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