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67" r:id="rId3"/>
    <p:sldId id="270" r:id="rId4"/>
    <p:sldId id="271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071E2F-27C5-9169-255B-AD4276261B18}" v="213" dt="2021-09-15T12:11:34.108"/>
    <p1510:client id="{49391820-78DB-EDD4-969B-B3B7A93B3467}" v="42" dt="2021-09-03T13:09:15.785"/>
    <p1510:client id="{49B0F8E1-7A3F-864B-EF91-7A91DE9BBF4A}" v="278" dt="2021-09-10T14:32:45.371"/>
    <p1510:client id="{55E4032C-207D-702F-C648-03FB284D6233}" v="139" dt="2021-09-17T12:44:14.109"/>
    <p1510:client id="{60DB66CD-EB8B-189B-73E4-7D05B899B493}" v="122" dt="2021-09-20T13:27:01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446568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latin typeface="Proxima Nova"/>
              </a:rPr>
              <a:t>Hacking Cloud Services: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Cloud Vulnerability Scanners</a:t>
            </a:r>
          </a:p>
        </p:txBody>
      </p:sp>
    </p:spTree>
    <p:extLst>
      <p:ext uri="{BB962C8B-B14F-4D97-AF65-F5344CB8AC3E}">
        <p14:creationId xmlns:p14="http://schemas.microsoft.com/office/powerpoint/2010/main" val="196459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latin typeface="Proxima Nova"/>
              </a:rPr>
              <a:t>Hacking Cloud Services: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S3 Enumeration</a:t>
            </a:r>
            <a:endParaRPr lang="en-US" sz="9600" b="1" dirty="0">
              <a:latin typeface="Proxima Nov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980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latin typeface="Proxima Nova"/>
              </a:rPr>
              <a:t>Hacking Cloud Services: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AWS Enumeration</a:t>
            </a:r>
            <a:endParaRPr lang="en-US" sz="9600" b="1" dirty="0">
              <a:latin typeface="Proxima Nov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803004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9933" y="2743619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latin typeface="Proxima Nova"/>
              </a:rPr>
              <a:t>Hacking Cloud Services: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AWS IAM </a:t>
            </a:r>
            <a:br>
              <a:rPr lang="en-US" sz="9600" b="1" dirty="0">
                <a:latin typeface="Proxima Nova"/>
              </a:rPr>
            </a:br>
            <a:r>
              <a:rPr lang="en-US" sz="9600" b="1" dirty="0">
                <a:latin typeface="Proxima Nova"/>
              </a:rPr>
              <a:t>Privilege Escalation</a:t>
            </a:r>
            <a:endParaRPr lang="en-US" sz="9600" b="1" dirty="0">
              <a:latin typeface="Proxima Nov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41058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2C9FDFCF-7826-43B9-865C-1C400235D034}"/>
</file>

<file path=customXml/itemProps2.xml><?xml version="1.0" encoding="utf-8"?>
<ds:datastoreItem xmlns:ds="http://schemas.openxmlformats.org/officeDocument/2006/customXml" ds:itemID="{83026C7C-7A6B-4C0F-8787-AB27B40FB9D8}"/>
</file>

<file path=customXml/itemProps3.xml><?xml version="1.0" encoding="utf-8"?>
<ds:datastoreItem xmlns:ds="http://schemas.openxmlformats.org/officeDocument/2006/customXml" ds:itemID="{F98279FF-F9CD-4068-B2E1-358D7E05CD0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Hacking Cloud Services: Cloud Vulnerability Scanners</vt:lpstr>
      <vt:lpstr>Hacking Cloud Services: S3 Enumeration</vt:lpstr>
      <vt:lpstr>Hacking Cloud Services: AWS Enumeration</vt:lpstr>
      <vt:lpstr>Hacking Cloud Services: AWS IAM  Privilege Escalation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112</cp:revision>
  <dcterms:created xsi:type="dcterms:W3CDTF">2021-09-03T13:01:47Z</dcterms:created>
  <dcterms:modified xsi:type="dcterms:W3CDTF">2021-09-20T13:40:32Z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