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37E77-43D6-8D0F-6D19-F1C5B2F526D3}" v="372" dt="2021-09-07T13:32:48.145"/>
    <p1510:client id="{75606E90-56B8-0B8C-798D-6ECB06BF5CE2}" v="109" dt="2021-08-04T12:27:24.775"/>
    <p1510:client id="{8EA0973A-2ED9-E6FF-064B-3DAEB6E02337}" v="208" dt="2021-09-22T13:08:53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Container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Containers</a:t>
            </a:r>
          </a:p>
        </p:txBody>
      </p:sp>
    </p:spTree>
    <p:extLst>
      <p:ext uri="{BB962C8B-B14F-4D97-AF65-F5344CB8AC3E}">
        <p14:creationId xmlns:p14="http://schemas.microsoft.com/office/powerpoint/2010/main" val="403672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Container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Docker</a:t>
            </a:r>
          </a:p>
        </p:txBody>
      </p:sp>
    </p:spTree>
    <p:extLst>
      <p:ext uri="{BB962C8B-B14F-4D97-AF65-F5344CB8AC3E}">
        <p14:creationId xmlns:p14="http://schemas.microsoft.com/office/powerpoint/2010/main" val="183046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Container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Orchestration</a:t>
            </a:r>
          </a:p>
        </p:txBody>
      </p:sp>
    </p:spTree>
    <p:extLst>
      <p:ext uri="{BB962C8B-B14F-4D97-AF65-F5344CB8AC3E}">
        <p14:creationId xmlns:p14="http://schemas.microsoft.com/office/powerpoint/2010/main" val="55217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Container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Container Security Challenges</a:t>
            </a:r>
          </a:p>
        </p:txBody>
      </p:sp>
    </p:spTree>
    <p:extLst>
      <p:ext uri="{BB962C8B-B14F-4D97-AF65-F5344CB8AC3E}">
        <p14:creationId xmlns:p14="http://schemas.microsoft.com/office/powerpoint/2010/main" val="8032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AE32A771-0423-44B9-9E09-0E171CF5A6DC}"/>
</file>

<file path=customXml/itemProps2.xml><?xml version="1.0" encoding="utf-8"?>
<ds:datastoreItem xmlns:ds="http://schemas.openxmlformats.org/officeDocument/2006/customXml" ds:itemID="{8BDAFD0C-6C03-47EA-85E1-391ECD2A425D}"/>
</file>

<file path=customXml/itemProps3.xml><?xml version="1.0" encoding="utf-8"?>
<ds:datastoreItem xmlns:ds="http://schemas.openxmlformats.org/officeDocument/2006/customXml" ds:itemID="{A653607B-BB4F-4BB8-AD2F-D9B82FEA7AF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Container Basics: Containers</vt:lpstr>
      <vt:lpstr>Container Basics: Docker</vt:lpstr>
      <vt:lpstr>Container Basics: Orchestration</vt:lpstr>
      <vt:lpstr>Container Basics: Container Security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83</cp:revision>
  <dcterms:created xsi:type="dcterms:W3CDTF">2021-08-04T12:22:03Z</dcterms:created>
  <dcterms:modified xsi:type="dcterms:W3CDTF">2021-09-22T13:09:05Z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