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8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91820-78DB-EDD4-969B-B3B7A93B3467}" v="42" dt="2021-09-03T13:09:15.785"/>
    <p1510:client id="{49B0F8E1-7A3F-864B-EF91-7A91DE9BBF4A}" v="278" dt="2021-09-10T14:32:45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latin typeface="Proxima Nova"/>
              </a:rPr>
              <a:t>OT Attacks, Tools, &amp;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OT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266197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OT Attacks, Tools, &amp;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OT Threats</a:t>
            </a:r>
          </a:p>
        </p:txBody>
      </p:sp>
    </p:spTree>
    <p:extLst>
      <p:ext uri="{BB962C8B-B14F-4D97-AF65-F5344CB8AC3E}">
        <p14:creationId xmlns:p14="http://schemas.microsoft.com/office/powerpoint/2010/main" val="249874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OT Attacks, Tools, &amp;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OT Hacking Tools</a:t>
            </a:r>
          </a:p>
        </p:txBody>
      </p:sp>
    </p:spTree>
    <p:extLst>
      <p:ext uri="{BB962C8B-B14F-4D97-AF65-F5344CB8AC3E}">
        <p14:creationId xmlns:p14="http://schemas.microsoft.com/office/powerpoint/2010/main" val="124252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latin typeface="Proxima Nova"/>
              </a:rPr>
              <a:t>OT Attacks, Tools, &amp;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164543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2812" y="157371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Vulnerabilities 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Threats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Hacking Tools 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37485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D11047B-091F-40C9-BE52-E3B069901859}"/>
</file>

<file path=customXml/itemProps2.xml><?xml version="1.0" encoding="utf-8"?>
<ds:datastoreItem xmlns:ds="http://schemas.openxmlformats.org/officeDocument/2006/customXml" ds:itemID="{678170B0-58D7-42FF-A6E1-A388E61E5260}"/>
</file>

<file path=customXml/itemProps3.xml><?xml version="1.0" encoding="utf-8"?>
<ds:datastoreItem xmlns:ds="http://schemas.openxmlformats.org/officeDocument/2006/customXml" ds:itemID="{8A04B484-0C4B-4116-8A13-3147A2B16C8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OT Attacks, Tools, &amp; Countermeasures: OT Vulnerabilities</vt:lpstr>
      <vt:lpstr>OT Attacks, Tools, &amp; Countermeasures: OT Threats</vt:lpstr>
      <vt:lpstr>OT Attacks, Tools, &amp; Countermeasures: OT Hacking Tools</vt:lpstr>
      <vt:lpstr>OT Attacks, Tools, &amp; Countermeasures: Countermeasures</vt:lpstr>
      <vt:lpstr>Key Points:  - Vulnerabilities  - Threats - Hacking Tools  - Countermeasures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45</cp:revision>
  <dcterms:created xsi:type="dcterms:W3CDTF">2021-09-03T13:01:47Z</dcterms:created>
  <dcterms:modified xsi:type="dcterms:W3CDTF">2021-09-10T14:32:47Z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