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32DC6C-805F-C5F8-53FA-09CEF17655BF}" v="154" dt="2021-08-30T13:01:22.548"/>
    <p1510:client id="{DCB145F4-14C8-45AC-AE0B-8CAD5B4D9CD8}" v="97" dt="2021-09-08T17:50:42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Proxima Nova"/>
              </a:rPr>
              <a:t>IoT Attacks/Tools/Countermeasures: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Attacks &amp; Tools</a:t>
            </a:r>
          </a:p>
        </p:txBody>
      </p:sp>
    </p:spTree>
    <p:extLst>
      <p:ext uri="{BB962C8B-B14F-4D97-AF65-F5344CB8AC3E}">
        <p14:creationId xmlns:p14="http://schemas.microsoft.com/office/powerpoint/2010/main" val="2125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Proxima Nova"/>
              </a:rPr>
              <a:t>IoT Attacks/Tools/Countermeasures: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274290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0F98D0B-82F9-4E77-88B9-053F1D0573F2}"/>
</file>

<file path=customXml/itemProps2.xml><?xml version="1.0" encoding="utf-8"?>
<ds:datastoreItem xmlns:ds="http://schemas.openxmlformats.org/officeDocument/2006/customXml" ds:itemID="{7AC3D138-43ED-403B-99C1-824A310CFAEB}"/>
</file>

<file path=customXml/itemProps3.xml><?xml version="1.0" encoding="utf-8"?>
<ds:datastoreItem xmlns:ds="http://schemas.openxmlformats.org/officeDocument/2006/customXml" ds:itemID="{671A28E4-3BD9-4C56-8650-854A820917C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IoT Attacks/Tools/Countermeasures: Attacks &amp; Tools</vt:lpstr>
      <vt:lpstr>IoT Attacks/Tools/Countermeasures: Countermeasures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37</cp:revision>
  <dcterms:created xsi:type="dcterms:W3CDTF">2021-08-30T12:57:22Z</dcterms:created>
  <dcterms:modified xsi:type="dcterms:W3CDTF">2021-09-08T17:51:12Z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