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61" r:id="rId4"/>
    <p:sldId id="262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A37E77-43D6-8D0F-6D19-F1C5B2F526D3}" v="372" dt="2021-09-07T13:32:48.145"/>
    <p1510:client id="{75606E90-56B8-0B8C-798D-6ECB06BF5CE2}" v="109" dt="2021-08-04T12:27:24.7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microsoft.com/office/2015/10/relationships/revisionInfo" Target="revisionInfo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7218" y="216131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IoT Threats and Vulnerabilities: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OWASP Top 10</a:t>
            </a:r>
          </a:p>
        </p:txBody>
      </p:sp>
    </p:spTree>
    <p:extLst>
      <p:ext uri="{BB962C8B-B14F-4D97-AF65-F5344CB8AC3E}">
        <p14:creationId xmlns:p14="http://schemas.microsoft.com/office/powerpoint/2010/main" val="4036722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7218" y="216131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IoT Threats and Vulnerabilities: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Attack Surfaces</a:t>
            </a:r>
          </a:p>
        </p:txBody>
      </p:sp>
    </p:spTree>
    <p:extLst>
      <p:ext uri="{BB962C8B-B14F-4D97-AF65-F5344CB8AC3E}">
        <p14:creationId xmlns:p14="http://schemas.microsoft.com/office/powerpoint/2010/main" val="3135069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7218" y="216131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IoT Threats and Vulnerabilities: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 err="1">
                <a:latin typeface="Proxima Nova"/>
              </a:rPr>
              <a:t>Vulnerabilites</a:t>
            </a:r>
          </a:p>
        </p:txBody>
      </p:sp>
    </p:spTree>
    <p:extLst>
      <p:ext uri="{BB962C8B-B14F-4D97-AF65-F5344CB8AC3E}">
        <p14:creationId xmlns:p14="http://schemas.microsoft.com/office/powerpoint/2010/main" val="245247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9412" y="946731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7200" b="1" dirty="0">
                <a:latin typeface="Proxima Nova"/>
              </a:rPr>
              <a:t>- OWASP Top 10 Threats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Attack Surfaces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</a:t>
            </a:r>
            <a:r>
              <a:rPr lang="en-US" sz="7200" b="1" dirty="0" err="1">
                <a:latin typeface="Proxima Nova"/>
              </a:rPr>
              <a:t>Vulnerabilites</a:t>
            </a:r>
          </a:p>
        </p:txBody>
      </p:sp>
    </p:spTree>
    <p:extLst>
      <p:ext uri="{BB962C8B-B14F-4D97-AF65-F5344CB8AC3E}">
        <p14:creationId xmlns:p14="http://schemas.microsoft.com/office/powerpoint/2010/main" val="1551089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CA2AF727-9AFE-4A83-9379-1DDEAB8B62F6}"/>
</file>

<file path=customXml/itemProps2.xml><?xml version="1.0" encoding="utf-8"?>
<ds:datastoreItem xmlns:ds="http://schemas.openxmlformats.org/officeDocument/2006/customXml" ds:itemID="{1848A277-CC9D-41B2-A0BB-27B6AA914784}"/>
</file>

<file path=customXml/itemProps3.xml><?xml version="1.0" encoding="utf-8"?>
<ds:datastoreItem xmlns:ds="http://schemas.openxmlformats.org/officeDocument/2006/customXml" ds:itemID="{AE22A43F-9425-4B70-B8A6-80C4A5D3B41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1_Office Theme</vt:lpstr>
      <vt:lpstr>IoT Threats and Vulnerabilities: OWASP Top 10</vt:lpstr>
      <vt:lpstr>IoT Threats and Vulnerabilities: Attack Surfaces</vt:lpstr>
      <vt:lpstr>IoT Threats and Vulnerabilities: Vulnerabilites</vt:lpstr>
      <vt:lpstr>Key Points:  - OWASP Top 10 Threats - Attack Surfaces - Vulnerabilites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62</cp:revision>
  <dcterms:created xsi:type="dcterms:W3CDTF">2021-08-04T12:22:03Z</dcterms:created>
  <dcterms:modified xsi:type="dcterms:W3CDTF">2021-09-07T13:32:55Z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