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61" r:id="rId4"/>
    <p:sldId id="262" r:id="rId5"/>
    <p:sldId id="263" r:id="rId6"/>
    <p:sldId id="264" r:id="rId7"/>
    <p:sldId id="265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A37E77-43D6-8D0F-6D19-F1C5B2F526D3}" v="226" dt="2021-09-07T13:30:13.562"/>
    <p1510:client id="{75606E90-56B8-0B8C-798D-6ECB06BF5CE2}" v="109" dt="2021-08-04T12:27:24.7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17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customXml" Target="../customXml/item1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IoT Basics: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Defined</a:t>
            </a:r>
          </a:p>
        </p:txBody>
      </p:sp>
    </p:spTree>
    <p:extLst>
      <p:ext uri="{BB962C8B-B14F-4D97-AF65-F5344CB8AC3E}">
        <p14:creationId xmlns:p14="http://schemas.microsoft.com/office/powerpoint/2010/main" val="4036722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IoT Basics: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Components</a:t>
            </a:r>
          </a:p>
        </p:txBody>
      </p:sp>
    </p:spTree>
    <p:extLst>
      <p:ext uri="{BB962C8B-B14F-4D97-AF65-F5344CB8AC3E}">
        <p14:creationId xmlns:p14="http://schemas.microsoft.com/office/powerpoint/2010/main" val="1966996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IoT Basics: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Architecture</a:t>
            </a:r>
          </a:p>
        </p:txBody>
      </p:sp>
    </p:spTree>
    <p:extLst>
      <p:ext uri="{BB962C8B-B14F-4D97-AF65-F5344CB8AC3E}">
        <p14:creationId xmlns:p14="http://schemas.microsoft.com/office/powerpoint/2010/main" val="2116895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IoT Basics: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8800" b="1" dirty="0">
                <a:latin typeface="Proxima Nova"/>
              </a:rPr>
              <a:t>Deployment Areas</a:t>
            </a:r>
          </a:p>
        </p:txBody>
      </p:sp>
    </p:spTree>
    <p:extLst>
      <p:ext uri="{BB962C8B-B14F-4D97-AF65-F5344CB8AC3E}">
        <p14:creationId xmlns:p14="http://schemas.microsoft.com/office/powerpoint/2010/main" val="656144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IoT Basics: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8800" b="1" dirty="0">
                <a:latin typeface="Proxima Nova"/>
              </a:rPr>
              <a:t>Communication Models</a:t>
            </a:r>
          </a:p>
        </p:txBody>
      </p:sp>
    </p:spTree>
    <p:extLst>
      <p:ext uri="{BB962C8B-B14F-4D97-AF65-F5344CB8AC3E}">
        <p14:creationId xmlns:p14="http://schemas.microsoft.com/office/powerpoint/2010/main" val="3534771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IoT Basics: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8200" b="1" dirty="0">
                <a:latin typeface="Proxima Nova"/>
              </a:rPr>
              <a:t>Security Challenges</a:t>
            </a:r>
          </a:p>
        </p:txBody>
      </p:sp>
    </p:spTree>
    <p:extLst>
      <p:ext uri="{BB962C8B-B14F-4D97-AF65-F5344CB8AC3E}">
        <p14:creationId xmlns:p14="http://schemas.microsoft.com/office/powerpoint/2010/main" val="849557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4153" y="2188508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7200" b="1" dirty="0">
                <a:latin typeface="Proxima Nova"/>
              </a:rPr>
              <a:t>- Components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Architecture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Deployment Areas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Communication Models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Security Challenges</a:t>
            </a:r>
          </a:p>
        </p:txBody>
      </p:sp>
    </p:spTree>
    <p:extLst>
      <p:ext uri="{BB962C8B-B14F-4D97-AF65-F5344CB8AC3E}">
        <p14:creationId xmlns:p14="http://schemas.microsoft.com/office/powerpoint/2010/main" val="1551089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D6A96620-4D1D-44EC-8974-5F8B13CC7248}"/>
</file>

<file path=customXml/itemProps2.xml><?xml version="1.0" encoding="utf-8"?>
<ds:datastoreItem xmlns:ds="http://schemas.openxmlformats.org/officeDocument/2006/customXml" ds:itemID="{1A418DDF-519F-4DB7-96ED-1AAB298FC787}"/>
</file>

<file path=customXml/itemProps3.xml><?xml version="1.0" encoding="utf-8"?>
<ds:datastoreItem xmlns:ds="http://schemas.openxmlformats.org/officeDocument/2006/customXml" ds:itemID="{458FFAF8-868E-4F4D-8D34-72A3209C823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1_Office Theme</vt:lpstr>
      <vt:lpstr>IoT Basics: Defined</vt:lpstr>
      <vt:lpstr>IoT Basics: Components</vt:lpstr>
      <vt:lpstr>IoT Basics: Architecture</vt:lpstr>
      <vt:lpstr>IoT Basics: Deployment Areas</vt:lpstr>
      <vt:lpstr>IoT Basics: Communication Models</vt:lpstr>
      <vt:lpstr>IoT Basics: Security Challenges</vt:lpstr>
      <vt:lpstr>Key Points:  - Components - Architecture - Deployment Areas - Communication Models - Security Challenges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49</cp:revision>
  <dcterms:created xsi:type="dcterms:W3CDTF">2021-08-04T12:22:03Z</dcterms:created>
  <dcterms:modified xsi:type="dcterms:W3CDTF">2021-09-07T13:30:22Z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