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A37E77-43D6-8D0F-6D19-F1C5B2F526D3}" v="372" dt="2021-09-07T13:32:48.145"/>
    <p1510:client id="{75606E90-56B8-0B8C-798D-6ECB06BF5CE2}" v="109" dt="2021-08-04T12:27:24.775"/>
    <p1510:client id="{8EA0973A-2ED9-E6FF-064B-3DAEB6E02337}" v="99" dt="2021-09-22T13:04:39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12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Mobile Device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Why MDM?</a:t>
            </a:r>
          </a:p>
        </p:txBody>
      </p:sp>
    </p:spTree>
    <p:extLst>
      <p:ext uri="{BB962C8B-B14F-4D97-AF65-F5344CB8AC3E}">
        <p14:creationId xmlns:p14="http://schemas.microsoft.com/office/powerpoint/2010/main" val="4036722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Mobile Device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BYOD</a:t>
            </a:r>
          </a:p>
        </p:txBody>
      </p:sp>
    </p:spTree>
    <p:extLst>
      <p:ext uri="{BB962C8B-B14F-4D97-AF65-F5344CB8AC3E}">
        <p14:creationId xmlns:p14="http://schemas.microsoft.com/office/powerpoint/2010/main" val="2876098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218" y="216131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Mobile Device Management: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Security Guidelines</a:t>
            </a:r>
          </a:p>
        </p:txBody>
      </p:sp>
    </p:spTree>
    <p:extLst>
      <p:ext uri="{BB962C8B-B14F-4D97-AF65-F5344CB8AC3E}">
        <p14:creationId xmlns:p14="http://schemas.microsoft.com/office/powerpoint/2010/main" val="2822336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171A0290-1646-4E66-8EDC-0B9DABD8F518}"/>
</file>

<file path=customXml/itemProps2.xml><?xml version="1.0" encoding="utf-8"?>
<ds:datastoreItem xmlns:ds="http://schemas.openxmlformats.org/officeDocument/2006/customXml" ds:itemID="{4609E700-4043-409D-B243-31A729CB423A}"/>
</file>

<file path=customXml/itemProps3.xml><?xml version="1.0" encoding="utf-8"?>
<ds:datastoreItem xmlns:ds="http://schemas.openxmlformats.org/officeDocument/2006/customXml" ds:itemID="{0EA9EBC8-09FD-41C3-A44B-2E888F7827B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Mobile Device Management: Why MDM?</vt:lpstr>
      <vt:lpstr>Mobile Device Management: BYOD</vt:lpstr>
      <vt:lpstr>Mobile Device Management: Security Guidelines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73</cp:revision>
  <dcterms:created xsi:type="dcterms:W3CDTF">2021-08-04T12:22:03Z</dcterms:created>
  <dcterms:modified xsi:type="dcterms:W3CDTF">2021-09-22T13:04:47Z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