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2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revisionInfo.xml" ContentType="application/vnd.ms-powerpoint.revisioninfo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391820-78DB-EDD4-969B-B3B7A93B3467}" v="42" dt="2021-09-03T13:09:15.785"/>
    <p1510:client id="{49B0F8E1-7A3F-864B-EF91-7A91DE9BBF4A}" v="57" dt="2021-09-10T14:26:59.4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12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microsoft.com/office/2015/10/relationships/revisionInfo" Target="revisionInfo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Android Security: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Android OS</a:t>
            </a:r>
          </a:p>
        </p:txBody>
      </p:sp>
    </p:spTree>
    <p:extLst>
      <p:ext uri="{BB962C8B-B14F-4D97-AF65-F5344CB8AC3E}">
        <p14:creationId xmlns:p14="http://schemas.microsoft.com/office/powerpoint/2010/main" val="3463979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Android Security: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Rooting</a:t>
            </a:r>
          </a:p>
        </p:txBody>
      </p:sp>
    </p:spTree>
    <p:extLst>
      <p:ext uri="{BB962C8B-B14F-4D97-AF65-F5344CB8AC3E}">
        <p14:creationId xmlns:p14="http://schemas.microsoft.com/office/powerpoint/2010/main" val="26619766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Android Security: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Hacking Tools</a:t>
            </a:r>
          </a:p>
        </p:txBody>
      </p:sp>
    </p:spTree>
    <p:extLst>
      <p:ext uri="{BB962C8B-B14F-4D97-AF65-F5344CB8AC3E}">
        <p14:creationId xmlns:p14="http://schemas.microsoft.com/office/powerpoint/2010/main" val="900790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Android Security: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Security Defenses</a:t>
            </a:r>
          </a:p>
        </p:txBody>
      </p:sp>
    </p:spTree>
    <p:extLst>
      <p:ext uri="{BB962C8B-B14F-4D97-AF65-F5344CB8AC3E}">
        <p14:creationId xmlns:p14="http://schemas.microsoft.com/office/powerpoint/2010/main" val="4014683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E709D0C7-0EAC-48FC-9E96-9A0CA135A427}"/>
</file>

<file path=customXml/itemProps2.xml><?xml version="1.0" encoding="utf-8"?>
<ds:datastoreItem xmlns:ds="http://schemas.openxmlformats.org/officeDocument/2006/customXml" ds:itemID="{430591CD-5EBA-40FE-A241-1577E17E7502}"/>
</file>

<file path=customXml/itemProps3.xml><?xml version="1.0" encoding="utf-8"?>
<ds:datastoreItem xmlns:ds="http://schemas.openxmlformats.org/officeDocument/2006/customXml" ds:itemID="{B6048DCD-2FE8-40BE-A16A-D476A2B2C395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1_Office Theme</vt:lpstr>
      <vt:lpstr>Android Security: Android OS</vt:lpstr>
      <vt:lpstr>Android Security: Rooting</vt:lpstr>
      <vt:lpstr>Android Security: Hacking Tools</vt:lpstr>
      <vt:lpstr>Android Security: Security Defenses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21</cp:revision>
  <dcterms:created xsi:type="dcterms:W3CDTF">2021-09-03T13:01:47Z</dcterms:created>
  <dcterms:modified xsi:type="dcterms:W3CDTF">2021-09-10T14:27:01Z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