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F2FB57-21DF-F6DD-4850-5F9F96928B11}" v="421" dt="2021-09-09T13:55:03.004"/>
    <p1510:client id="{8232DC6C-805F-C5F8-53FA-09CEF17655BF}" v="154" dt="2021-08-30T13:01:22.548"/>
    <p1510:client id="{DCB145F4-14C8-45AC-AE0B-8CAD5B4D9CD8}" v="165" dt="2021-09-08T17:54:51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Proxima Nova"/>
              </a:rPr>
              <a:t>Mobile Hacking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 Surfaces</a:t>
            </a:r>
          </a:p>
        </p:txBody>
      </p:sp>
    </p:spTree>
    <p:extLst>
      <p:ext uri="{BB962C8B-B14F-4D97-AF65-F5344CB8AC3E}">
        <p14:creationId xmlns:p14="http://schemas.microsoft.com/office/powerpoint/2010/main" val="2125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latin typeface="Proxima Nova"/>
              </a:rPr>
              <a:t>Mobile Hacking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OWASP Top 10 Mobile Risks</a:t>
            </a:r>
          </a:p>
        </p:txBody>
      </p:sp>
    </p:spTree>
    <p:extLst>
      <p:ext uri="{BB962C8B-B14F-4D97-AF65-F5344CB8AC3E}">
        <p14:creationId xmlns:p14="http://schemas.microsoft.com/office/powerpoint/2010/main" val="246868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Proxima Nova"/>
              </a:rPr>
              <a:t>Mobile Hacking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71778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4EC041BD-6E00-4703-864B-3131F557159D}"/>
</file>

<file path=customXml/itemProps2.xml><?xml version="1.0" encoding="utf-8"?>
<ds:datastoreItem xmlns:ds="http://schemas.openxmlformats.org/officeDocument/2006/customXml" ds:itemID="{E9912BE5-EA06-42D5-BAD5-207B8ED412A8}"/>
</file>

<file path=customXml/itemProps3.xml><?xml version="1.0" encoding="utf-8"?>
<ds:datastoreItem xmlns:ds="http://schemas.openxmlformats.org/officeDocument/2006/customXml" ds:itemID="{FD84C652-6B31-4109-AC89-A20013A62F0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Mobile Hacking Basics: Attack Surfaces</vt:lpstr>
      <vt:lpstr>Mobile Hacking Basics: OWASP Top 10 Mobile Risks</vt:lpstr>
      <vt:lpstr>Mobile Hacking Basics: Other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83</cp:revision>
  <dcterms:created xsi:type="dcterms:W3CDTF">2021-08-30T12:57:22Z</dcterms:created>
  <dcterms:modified xsi:type="dcterms:W3CDTF">2021-09-09T13:55:10Z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