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67" r:id="rId3"/>
    <p:sldId id="268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071E2F-27C5-9169-255B-AD4276261B18}" v="213" dt="2021-09-15T12:11:34.108"/>
    <p1510:client id="{49391820-78DB-EDD4-969B-B3B7A93B3467}" v="42" dt="2021-09-03T13:09:15.785"/>
    <p1510:client id="{49B0F8E1-7A3F-864B-EF91-7A91DE9BBF4A}" v="278" dt="2021-09-10T14:32:45.371"/>
    <p1510:client id="{55E4032C-207D-702F-C648-03FB284D6233}" v="139" dt="2021-09-17T12:44:14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latin typeface="Proxima Nova"/>
              </a:rPr>
              <a:t>Wireless Hacking: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>
                <a:latin typeface="Proxima Nova"/>
              </a:rPr>
              <a:t>MAC Spoofing</a:t>
            </a:r>
          </a:p>
        </p:txBody>
      </p:sp>
    </p:spTree>
    <p:extLst>
      <p:ext uri="{BB962C8B-B14F-4D97-AF65-F5344CB8AC3E}">
        <p14:creationId xmlns:p14="http://schemas.microsoft.com/office/powerpoint/2010/main" val="196459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latin typeface="Proxima Nova"/>
              </a:rPr>
              <a:t>Wireless Hacking: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>
                <a:latin typeface="Proxima Nova"/>
              </a:rPr>
              <a:t>DeAuth Attacks</a:t>
            </a:r>
          </a:p>
        </p:txBody>
      </p:sp>
    </p:spTree>
    <p:extLst>
      <p:ext uri="{BB962C8B-B14F-4D97-AF65-F5344CB8AC3E}">
        <p14:creationId xmlns:p14="http://schemas.microsoft.com/office/powerpoint/2010/main" val="224780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latin typeface="Proxima Nova"/>
              </a:rPr>
              <a:t>Wireless Hacking: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>
                <a:latin typeface="Proxima Nova"/>
              </a:rPr>
              <a:t>WPA/WPA2 Cracking</a:t>
            </a:r>
          </a:p>
        </p:txBody>
      </p:sp>
    </p:spTree>
    <p:extLst>
      <p:ext uri="{BB962C8B-B14F-4D97-AF65-F5344CB8AC3E}">
        <p14:creationId xmlns:p14="http://schemas.microsoft.com/office/powerpoint/2010/main" val="41530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F3DA75A1-4DC5-4D99-B4D7-D52DFA3FEADD}"/>
</file>

<file path=customXml/itemProps2.xml><?xml version="1.0" encoding="utf-8"?>
<ds:datastoreItem xmlns:ds="http://schemas.openxmlformats.org/officeDocument/2006/customXml" ds:itemID="{E6C47341-8099-4DFB-93C8-CA2729693DEC}"/>
</file>

<file path=customXml/itemProps3.xml><?xml version="1.0" encoding="utf-8"?>
<ds:datastoreItem xmlns:ds="http://schemas.openxmlformats.org/officeDocument/2006/customXml" ds:itemID="{B0E772DD-E0E9-4EB9-9B41-3830198FF34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Wireless Hacking: MAC Spoofing</vt:lpstr>
      <vt:lpstr>Wireless Hacking: DeAuth Attacks</vt:lpstr>
      <vt:lpstr>Wireless Hacking: WPA/WPA2 Cracking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93</cp:revision>
  <dcterms:created xsi:type="dcterms:W3CDTF">2021-09-03T13:01:47Z</dcterms:created>
  <dcterms:modified xsi:type="dcterms:W3CDTF">2021-09-17T12:44:16Z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