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076BAD-312F-6E22-7220-B16829445FE0}" v="36" dt="2021-08-19T12:29:16.610"/>
    <p1510:client id="{A89B52A7-685E-CFDD-1DF8-728E00E69C2F}" v="35" dt="2021-08-19T14:39:18.8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Blind-Based SQLi: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Types</a:t>
            </a:r>
          </a:p>
        </p:txBody>
      </p:sp>
    </p:spTree>
    <p:extLst>
      <p:ext uri="{BB962C8B-B14F-4D97-AF65-F5344CB8AC3E}">
        <p14:creationId xmlns:p14="http://schemas.microsoft.com/office/powerpoint/2010/main" val="1873840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Blind-Based SQLi: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Boolean-Based</a:t>
            </a:r>
          </a:p>
        </p:txBody>
      </p:sp>
    </p:spTree>
    <p:extLst>
      <p:ext uri="{BB962C8B-B14F-4D97-AF65-F5344CB8AC3E}">
        <p14:creationId xmlns:p14="http://schemas.microsoft.com/office/powerpoint/2010/main" val="1566465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Blind-Based SQLi: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Time-Based</a:t>
            </a:r>
          </a:p>
        </p:txBody>
      </p:sp>
    </p:spTree>
    <p:extLst>
      <p:ext uri="{BB962C8B-B14F-4D97-AF65-F5344CB8AC3E}">
        <p14:creationId xmlns:p14="http://schemas.microsoft.com/office/powerpoint/2010/main" val="376904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DEF2FBA0-FEA3-4AE7-B91F-99EF22118D2A}"/>
</file>

<file path=customXml/itemProps2.xml><?xml version="1.0" encoding="utf-8"?>
<ds:datastoreItem xmlns:ds="http://schemas.openxmlformats.org/officeDocument/2006/customXml" ds:itemID="{BF576CDB-22E0-49FA-B5B0-6399A50B127A}"/>
</file>

<file path=customXml/itemProps3.xml><?xml version="1.0" encoding="utf-8"?>
<ds:datastoreItem xmlns:ds="http://schemas.openxmlformats.org/officeDocument/2006/customXml" ds:itemID="{05EA86DF-9BF0-435A-B9C8-64838E2A2C4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Blind-Based SQLi: Types</vt:lpstr>
      <vt:lpstr>Blind-Based SQLi: Boolean-Based</vt:lpstr>
      <vt:lpstr>Blind-Based SQLi: Time-Based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14</cp:revision>
  <dcterms:created xsi:type="dcterms:W3CDTF">2021-08-19T12:27:06Z</dcterms:created>
  <dcterms:modified xsi:type="dcterms:W3CDTF">2021-08-19T14:39:28Z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