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D25843-B2B9-FF57-7409-7ADE4D3D8F98}" v="212" dt="2021-08-19T12:26:53.8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Error-Based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Testing for SQLi</a:t>
            </a:r>
          </a:p>
        </p:txBody>
      </p:sp>
    </p:spTree>
    <p:extLst>
      <p:ext uri="{BB962C8B-B14F-4D97-AF65-F5344CB8AC3E}">
        <p14:creationId xmlns:p14="http://schemas.microsoft.com/office/powerpoint/2010/main" val="74922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Error-Based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ORDER BY</a:t>
            </a:r>
          </a:p>
        </p:txBody>
      </p:sp>
    </p:spTree>
    <p:extLst>
      <p:ext uri="{BB962C8B-B14F-4D97-AF65-F5344CB8AC3E}">
        <p14:creationId xmlns:p14="http://schemas.microsoft.com/office/powerpoint/2010/main" val="63375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Error-Based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2545409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Error-Based SQLi: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Database Enumeration</a:t>
            </a:r>
          </a:p>
        </p:txBody>
      </p:sp>
    </p:spTree>
    <p:extLst>
      <p:ext uri="{BB962C8B-B14F-4D97-AF65-F5344CB8AC3E}">
        <p14:creationId xmlns:p14="http://schemas.microsoft.com/office/powerpoint/2010/main" val="4250092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63519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Testing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ORDER BY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UNION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DB Enumeration</a:t>
            </a:r>
          </a:p>
        </p:txBody>
      </p:sp>
    </p:spTree>
    <p:extLst>
      <p:ext uri="{BB962C8B-B14F-4D97-AF65-F5344CB8AC3E}">
        <p14:creationId xmlns:p14="http://schemas.microsoft.com/office/powerpoint/2010/main" val="866024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163A22E4-DA08-44DC-A382-5109D9614789}"/>
</file>

<file path=customXml/itemProps2.xml><?xml version="1.0" encoding="utf-8"?>
<ds:datastoreItem xmlns:ds="http://schemas.openxmlformats.org/officeDocument/2006/customXml" ds:itemID="{E4302CA9-1797-4010-A946-BAB2C5768959}"/>
</file>

<file path=customXml/itemProps3.xml><?xml version="1.0" encoding="utf-8"?>
<ds:datastoreItem xmlns:ds="http://schemas.openxmlformats.org/officeDocument/2006/customXml" ds:itemID="{8E8D1867-E325-484C-A591-C99F91A4428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Error-Based SQLi: Testing for SQLi</vt:lpstr>
      <vt:lpstr>Error-Based SQLi: ORDER BY</vt:lpstr>
      <vt:lpstr>Error-Based SQLi: UNION</vt:lpstr>
      <vt:lpstr>Error-Based SQLi: Database Enumeration</vt:lpstr>
      <vt:lpstr>Key Points:  - Testing - ORDER BY - UNION - DB Enumeration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28</cp:revision>
  <dcterms:created xsi:type="dcterms:W3CDTF">2021-08-19T12:20:18Z</dcterms:created>
  <dcterms:modified xsi:type="dcterms:W3CDTF">2021-08-19T12:30:23Z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