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C4F272-C7DD-D9F1-A903-E92E89C1F481}" v="166" dt="2021-08-19T12:05:49.9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SQLi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Impact of SQLi</a:t>
            </a:r>
          </a:p>
        </p:txBody>
      </p:sp>
    </p:spTree>
    <p:extLst>
      <p:ext uri="{BB962C8B-B14F-4D97-AF65-F5344CB8AC3E}">
        <p14:creationId xmlns:p14="http://schemas.microsoft.com/office/powerpoint/2010/main" val="311187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SQLi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Root-Cause</a:t>
            </a:r>
          </a:p>
        </p:txBody>
      </p:sp>
    </p:spTree>
    <p:extLst>
      <p:ext uri="{BB962C8B-B14F-4D97-AF65-F5344CB8AC3E}">
        <p14:creationId xmlns:p14="http://schemas.microsoft.com/office/powerpoint/2010/main" val="591376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SQLi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1600278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SQLi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Discovery</a:t>
            </a:r>
          </a:p>
        </p:txBody>
      </p:sp>
    </p:spTree>
    <p:extLst>
      <p:ext uri="{BB962C8B-B14F-4D97-AF65-F5344CB8AC3E}">
        <p14:creationId xmlns:p14="http://schemas.microsoft.com/office/powerpoint/2010/main" val="2928605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SQLi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Defenses</a:t>
            </a:r>
          </a:p>
        </p:txBody>
      </p:sp>
    </p:spTree>
    <p:extLst>
      <p:ext uri="{BB962C8B-B14F-4D97-AF65-F5344CB8AC3E}">
        <p14:creationId xmlns:p14="http://schemas.microsoft.com/office/powerpoint/2010/main" val="2166559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SQLi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Defense Evasions</a:t>
            </a:r>
          </a:p>
        </p:txBody>
      </p:sp>
    </p:spTree>
    <p:extLst>
      <p:ext uri="{BB962C8B-B14F-4D97-AF65-F5344CB8AC3E}">
        <p14:creationId xmlns:p14="http://schemas.microsoft.com/office/powerpoint/2010/main" val="97508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2198" y="2482917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Impact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Root-Cause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Types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Discovery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Defenses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Evasion Tactics</a:t>
            </a:r>
          </a:p>
        </p:txBody>
      </p:sp>
    </p:spTree>
    <p:extLst>
      <p:ext uri="{BB962C8B-B14F-4D97-AF65-F5344CB8AC3E}">
        <p14:creationId xmlns:p14="http://schemas.microsoft.com/office/powerpoint/2010/main" val="347482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7B677962-3832-486E-BD36-FD813F8F22F5}"/>
</file>

<file path=customXml/itemProps2.xml><?xml version="1.0" encoding="utf-8"?>
<ds:datastoreItem xmlns:ds="http://schemas.openxmlformats.org/officeDocument/2006/customXml" ds:itemID="{0DB52E75-0DE0-4AC3-BA8C-16962FB30236}"/>
</file>

<file path=customXml/itemProps3.xml><?xml version="1.0" encoding="utf-8"?>
<ds:datastoreItem xmlns:ds="http://schemas.openxmlformats.org/officeDocument/2006/customXml" ds:itemID="{FAF3632E-652D-494F-932F-C30E76D9ACA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1_Office Theme</vt:lpstr>
      <vt:lpstr>SQLi Concepts: Impact of SQLi</vt:lpstr>
      <vt:lpstr>SQLi Concepts: Root-Cause</vt:lpstr>
      <vt:lpstr>SQLi Concepts: Types</vt:lpstr>
      <vt:lpstr>SQLi Concepts: Discovery</vt:lpstr>
      <vt:lpstr>SQLi Concepts: Defenses</vt:lpstr>
      <vt:lpstr>SQLi Concepts: Defense Evasions</vt:lpstr>
      <vt:lpstr>Key Points:  - Impact - Root-Cause - Types - Discovery - Defenses - Evasion Tactics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28</cp:revision>
  <dcterms:created xsi:type="dcterms:W3CDTF">2021-08-19T11:59:23Z</dcterms:created>
  <dcterms:modified xsi:type="dcterms:W3CDTF">2021-08-19T12:05:51Z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