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14A01-BD65-91AA-157C-9E8434AB600F}" v="112" dt="2021-08-27T13:50:16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Hacking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/>
              </a:rPr>
              <a:t>Nikto</a:t>
            </a:r>
          </a:p>
        </p:txBody>
      </p:sp>
    </p:spTree>
    <p:extLst>
      <p:ext uri="{BB962C8B-B14F-4D97-AF65-F5344CB8AC3E}">
        <p14:creationId xmlns:p14="http://schemas.microsoft.com/office/powerpoint/2010/main" val="262511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Hacking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/>
              </a:rPr>
              <a:t>Skipfish</a:t>
            </a:r>
          </a:p>
        </p:txBody>
      </p:sp>
    </p:spTree>
    <p:extLst>
      <p:ext uri="{BB962C8B-B14F-4D97-AF65-F5344CB8AC3E}">
        <p14:creationId xmlns:p14="http://schemas.microsoft.com/office/powerpoint/2010/main" val="184387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Hacking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WP-Scan</a:t>
            </a:r>
          </a:p>
        </p:txBody>
      </p:sp>
    </p:spTree>
    <p:extLst>
      <p:ext uri="{BB962C8B-B14F-4D97-AF65-F5344CB8AC3E}">
        <p14:creationId xmlns:p14="http://schemas.microsoft.com/office/powerpoint/2010/main" val="355357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Hacking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Burp Suite</a:t>
            </a:r>
          </a:p>
        </p:txBody>
      </p:sp>
    </p:spTree>
    <p:extLst>
      <p:ext uri="{BB962C8B-B14F-4D97-AF65-F5344CB8AC3E}">
        <p14:creationId xmlns:p14="http://schemas.microsoft.com/office/powerpoint/2010/main" val="165605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App Hacking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OWASP ZAP!</a:t>
            </a:r>
          </a:p>
        </p:txBody>
      </p:sp>
    </p:spTree>
    <p:extLst>
      <p:ext uri="{BB962C8B-B14F-4D97-AF65-F5344CB8AC3E}">
        <p14:creationId xmlns:p14="http://schemas.microsoft.com/office/powerpoint/2010/main" val="1356420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50780BB7-8F4D-4CD0-8FFA-E3BF0C54B529}"/>
</file>

<file path=customXml/itemProps2.xml><?xml version="1.0" encoding="utf-8"?>
<ds:datastoreItem xmlns:ds="http://schemas.openxmlformats.org/officeDocument/2006/customXml" ds:itemID="{4F086BD1-4C35-486D-9BD2-1DBA1A0C6E78}"/>
</file>

<file path=customXml/itemProps3.xml><?xml version="1.0" encoding="utf-8"?>
<ds:datastoreItem xmlns:ds="http://schemas.openxmlformats.org/officeDocument/2006/customXml" ds:itemID="{73E70EE9-D185-4E3A-B925-2CEA6F85F30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Web App Hacking Tools: Nikto</vt:lpstr>
      <vt:lpstr>Web App Hacking Tools: Skipfish</vt:lpstr>
      <vt:lpstr>Web App Hacking Tools: WP-Scan</vt:lpstr>
      <vt:lpstr>Web App Hacking Tools: Burp Suite</vt:lpstr>
      <vt:lpstr>Web App Hacking Tools: OWASP ZAP!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</cp:revision>
  <dcterms:created xsi:type="dcterms:W3CDTF">2021-08-27T13:48:23Z</dcterms:created>
  <dcterms:modified xsi:type="dcterms:W3CDTF">2021-08-27T13:50:19Z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