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501DC4-B26B-0608-0D49-4A6599E03109}" v="218" dt="2021-08-31T13:30:11.1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APIs and Webhooks: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APIs</a:t>
            </a:r>
          </a:p>
        </p:txBody>
      </p:sp>
    </p:spTree>
    <p:extLst>
      <p:ext uri="{BB962C8B-B14F-4D97-AF65-F5344CB8AC3E}">
        <p14:creationId xmlns:p14="http://schemas.microsoft.com/office/powerpoint/2010/main" val="177681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APIs and Webhooks: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Webhooks</a:t>
            </a:r>
          </a:p>
        </p:txBody>
      </p:sp>
    </p:spTree>
    <p:extLst>
      <p:ext uri="{BB962C8B-B14F-4D97-AF65-F5344CB8AC3E}">
        <p14:creationId xmlns:p14="http://schemas.microsoft.com/office/powerpoint/2010/main" val="258611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APIs and Webhooks: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API Security Risks</a:t>
            </a:r>
          </a:p>
        </p:txBody>
      </p:sp>
    </p:spTree>
    <p:extLst>
      <p:ext uri="{BB962C8B-B14F-4D97-AF65-F5344CB8AC3E}">
        <p14:creationId xmlns:p14="http://schemas.microsoft.com/office/powerpoint/2010/main" val="3316258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APIs and Webhooks: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API Hacking Methodology</a:t>
            </a:r>
          </a:p>
        </p:txBody>
      </p:sp>
    </p:spTree>
    <p:extLst>
      <p:ext uri="{BB962C8B-B14F-4D97-AF65-F5344CB8AC3E}">
        <p14:creationId xmlns:p14="http://schemas.microsoft.com/office/powerpoint/2010/main" val="3842110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APIs and Webhooks: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131139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6108" y="2430962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b="1" dirty="0">
                <a:latin typeface="Proxima Nova"/>
              </a:rPr>
              <a:t>- APIs and Webhooks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API Security Risks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API Hacking Methodology</a:t>
            </a:r>
            <a:br>
              <a:rPr lang="en-US" b="1" dirty="0">
                <a:latin typeface="Proxima Nova"/>
              </a:rPr>
            </a:br>
            <a:r>
              <a:rPr lang="en-US" b="1" dirty="0">
                <a:latin typeface="Proxima Nova"/>
              </a:rPr>
              <a:t>-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3654846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D4AA4A18-14D5-4E05-9D4C-0E6152166E88}"/>
</file>

<file path=customXml/itemProps2.xml><?xml version="1.0" encoding="utf-8"?>
<ds:datastoreItem xmlns:ds="http://schemas.openxmlformats.org/officeDocument/2006/customXml" ds:itemID="{09792962-2407-4523-A309-D807FB3851FC}"/>
</file>

<file path=customXml/itemProps3.xml><?xml version="1.0" encoding="utf-8"?>
<ds:datastoreItem xmlns:ds="http://schemas.openxmlformats.org/officeDocument/2006/customXml" ds:itemID="{8289FE9B-9446-47AC-B6C4-C434DB9F9EA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APIs and Webhooks: APIs</vt:lpstr>
      <vt:lpstr>APIs and Webhooks: Webhooks</vt:lpstr>
      <vt:lpstr>APIs and Webhooks: API Security Risks</vt:lpstr>
      <vt:lpstr>APIs and Webhooks: API Hacking Methodology</vt:lpstr>
      <vt:lpstr>APIs and Webhooks: Countermeasures</vt:lpstr>
      <vt:lpstr>Key Points:  - APIs and Webhooks - API Security Risks - API Hacking Methodology - Countermeasures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2021-08-31T13:24:45Z</dcterms:created>
  <dcterms:modified xsi:type="dcterms:W3CDTF">2021-08-31T13:30:13Z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