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88EBA3-BDAA-31EA-C330-20AF1305B8D0}" v="104" dt="2021-08-25T12:58:59.2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Web App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Define Web App</a:t>
            </a:r>
          </a:p>
        </p:txBody>
      </p:sp>
    </p:spTree>
    <p:extLst>
      <p:ext uri="{BB962C8B-B14F-4D97-AF65-F5344CB8AC3E}">
        <p14:creationId xmlns:p14="http://schemas.microsoft.com/office/powerpoint/2010/main" val="3235034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Web App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SOAP and REST</a:t>
            </a:r>
          </a:p>
        </p:txBody>
      </p:sp>
    </p:spTree>
    <p:extLst>
      <p:ext uri="{BB962C8B-B14F-4D97-AF65-F5344CB8AC3E}">
        <p14:creationId xmlns:p14="http://schemas.microsoft.com/office/powerpoint/2010/main" val="3154308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Web App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Common Security Risks</a:t>
            </a:r>
          </a:p>
        </p:txBody>
      </p:sp>
    </p:spTree>
    <p:extLst>
      <p:ext uri="{BB962C8B-B14F-4D97-AF65-F5344CB8AC3E}">
        <p14:creationId xmlns:p14="http://schemas.microsoft.com/office/powerpoint/2010/main" val="3301827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Web App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Common Defenses</a:t>
            </a:r>
          </a:p>
        </p:txBody>
      </p:sp>
    </p:spTree>
    <p:extLst>
      <p:ext uri="{BB962C8B-B14F-4D97-AF65-F5344CB8AC3E}">
        <p14:creationId xmlns:p14="http://schemas.microsoft.com/office/powerpoint/2010/main" val="1585238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130" y="1244667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7200" b="1" dirty="0">
                <a:latin typeface="Proxima Nova"/>
              </a:rPr>
              <a:t>- Define Web Apps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SOAP and REST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Common Risks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Common Defenses</a:t>
            </a:r>
          </a:p>
        </p:txBody>
      </p:sp>
    </p:spTree>
    <p:extLst>
      <p:ext uri="{BB962C8B-B14F-4D97-AF65-F5344CB8AC3E}">
        <p14:creationId xmlns:p14="http://schemas.microsoft.com/office/powerpoint/2010/main" val="678955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B1BB3D78-174F-4670-9196-212578A5E7EE}"/>
</file>

<file path=customXml/itemProps2.xml><?xml version="1.0" encoding="utf-8"?>
<ds:datastoreItem xmlns:ds="http://schemas.openxmlformats.org/officeDocument/2006/customXml" ds:itemID="{3F0055D0-CF1D-4BE0-B318-25DC383029A5}"/>
</file>

<file path=customXml/itemProps3.xml><?xml version="1.0" encoding="utf-8"?>
<ds:datastoreItem xmlns:ds="http://schemas.openxmlformats.org/officeDocument/2006/customXml" ds:itemID="{E6FC1A72-6586-48DB-A217-EF57B77D932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1_Office Theme</vt:lpstr>
      <vt:lpstr>Web App Basics: Define Web App</vt:lpstr>
      <vt:lpstr>Web App Basics: SOAP and REST</vt:lpstr>
      <vt:lpstr>Web App Basics: Common Security Risks</vt:lpstr>
      <vt:lpstr>Web App Basics: Common Defenses</vt:lpstr>
      <vt:lpstr>Key Points:  - Define Web Apps - SOAP and REST - Common Risks - Common Defenses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18</cp:revision>
  <dcterms:created xsi:type="dcterms:W3CDTF">2021-08-25T12:55:30Z</dcterms:created>
  <dcterms:modified xsi:type="dcterms:W3CDTF">2021-08-25T12:59:04Z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