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7947A2-6076-511A-E0DA-F8FBCF1B714D}" v="183" dt="2021-08-23T13:02:45.8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customXml" Target="../customXml/item2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Server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Recon</a:t>
            </a:r>
          </a:p>
        </p:txBody>
      </p:sp>
    </p:spTree>
    <p:extLst>
      <p:ext uri="{BB962C8B-B14F-4D97-AF65-F5344CB8AC3E}">
        <p14:creationId xmlns:p14="http://schemas.microsoft.com/office/powerpoint/2010/main" val="6914053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Server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Vulnerability Scanning</a:t>
            </a:r>
          </a:p>
        </p:txBody>
      </p:sp>
    </p:spTree>
    <p:extLst>
      <p:ext uri="{BB962C8B-B14F-4D97-AF65-F5344CB8AC3E}">
        <p14:creationId xmlns:p14="http://schemas.microsoft.com/office/powerpoint/2010/main" val="1517949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Server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Directory Fuzzing</a:t>
            </a:r>
          </a:p>
        </p:txBody>
      </p:sp>
    </p:spTree>
    <p:extLst>
      <p:ext uri="{BB962C8B-B14F-4D97-AF65-F5344CB8AC3E}">
        <p14:creationId xmlns:p14="http://schemas.microsoft.com/office/powerpoint/2010/main" val="117979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132346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Server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Defaults</a:t>
            </a:r>
          </a:p>
        </p:txBody>
      </p:sp>
    </p:spTree>
    <p:extLst>
      <p:ext uri="{BB962C8B-B14F-4D97-AF65-F5344CB8AC3E}">
        <p14:creationId xmlns:p14="http://schemas.microsoft.com/office/powerpoint/2010/main" val="686988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235" y="2747142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Web Server Hacking Methodology: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Attack the Web Application</a:t>
            </a:r>
          </a:p>
        </p:txBody>
      </p:sp>
    </p:spTree>
    <p:extLst>
      <p:ext uri="{BB962C8B-B14F-4D97-AF65-F5344CB8AC3E}">
        <p14:creationId xmlns:p14="http://schemas.microsoft.com/office/powerpoint/2010/main" val="604668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76" y="2508894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Recon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Vuln Scanning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Directory Fuzzing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Defaults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Attack the Web App</a:t>
            </a:r>
          </a:p>
        </p:txBody>
      </p:sp>
    </p:spTree>
    <p:extLst>
      <p:ext uri="{BB962C8B-B14F-4D97-AF65-F5344CB8AC3E}">
        <p14:creationId xmlns:p14="http://schemas.microsoft.com/office/powerpoint/2010/main" val="3339355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991CCA4D-9069-40DA-BCEA-8D573969A4A3}"/>
</file>

<file path=customXml/itemProps2.xml><?xml version="1.0" encoding="utf-8"?>
<ds:datastoreItem xmlns:ds="http://schemas.openxmlformats.org/officeDocument/2006/customXml" ds:itemID="{E3A67756-34C6-4119-BF0E-6F95D37A7AD7}"/>
</file>

<file path=customXml/itemProps3.xml><?xml version="1.0" encoding="utf-8"?>
<ds:datastoreItem xmlns:ds="http://schemas.openxmlformats.org/officeDocument/2006/customXml" ds:itemID="{2F5B617F-562F-4552-AE28-89FFF1975DB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1_Office Theme</vt:lpstr>
      <vt:lpstr>Web Server Hacking Methodology: Recon</vt:lpstr>
      <vt:lpstr>Web Server Hacking Methodology: Vulnerability Scanning</vt:lpstr>
      <vt:lpstr>Web Server Hacking Methodology: Directory Fuzzing</vt:lpstr>
      <vt:lpstr>Web Server Hacking Methodology: Defaults</vt:lpstr>
      <vt:lpstr>Web Server Hacking Methodology: Attack the Web Application</vt:lpstr>
      <vt:lpstr>Key Points:  - Recon - Vuln Scanning - Directory Fuzzing - Defaults - Attack the Web App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26</cp:revision>
  <dcterms:created xsi:type="dcterms:W3CDTF">2021-08-23T12:58:44Z</dcterms:created>
  <dcterms:modified xsi:type="dcterms:W3CDTF">2021-08-23T13:02:55Z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