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794009-EFE7-F2EF-D20F-9772D410E0D7}" v="123" dt="2021-08-20T13:02:54.8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microsoft.com/office/2015/10/relationships/revisionInfo" Target="revisionInfo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3189" y="2080391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Web Server Hacking Concepts: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Basics</a:t>
            </a:r>
          </a:p>
        </p:txBody>
      </p:sp>
    </p:spTree>
    <p:extLst>
      <p:ext uri="{BB962C8B-B14F-4D97-AF65-F5344CB8AC3E}">
        <p14:creationId xmlns:p14="http://schemas.microsoft.com/office/powerpoint/2010/main" val="1843535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3189" y="2080391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Web Server Hacking Concepts: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Common</a:t>
            </a:r>
            <a:br>
              <a:rPr lang="en-US" sz="9600" b="1" dirty="0">
                <a:latin typeface="Proxima Nova"/>
              </a:rPr>
            </a:br>
            <a:r>
              <a:rPr lang="en-US" sz="9600" b="1" dirty="0">
                <a:latin typeface="Proxima Nova"/>
              </a:rPr>
              <a:t>Vulnerabilities</a:t>
            </a:r>
          </a:p>
        </p:txBody>
      </p:sp>
    </p:spTree>
    <p:extLst>
      <p:ext uri="{BB962C8B-B14F-4D97-AF65-F5344CB8AC3E}">
        <p14:creationId xmlns:p14="http://schemas.microsoft.com/office/powerpoint/2010/main" val="2778422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3189" y="2080391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Web Server Hacking Concepts: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Countermeasures</a:t>
            </a:r>
          </a:p>
        </p:txBody>
      </p:sp>
    </p:spTree>
    <p:extLst>
      <p:ext uri="{BB962C8B-B14F-4D97-AF65-F5344CB8AC3E}">
        <p14:creationId xmlns:p14="http://schemas.microsoft.com/office/powerpoint/2010/main" val="1184177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130" y="1244667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7200" b="1" dirty="0">
                <a:latin typeface="Proxima Nova"/>
              </a:rPr>
              <a:t>- Basics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Common Vulns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Countermeasures</a:t>
            </a:r>
          </a:p>
        </p:txBody>
      </p:sp>
    </p:spTree>
    <p:extLst>
      <p:ext uri="{BB962C8B-B14F-4D97-AF65-F5344CB8AC3E}">
        <p14:creationId xmlns:p14="http://schemas.microsoft.com/office/powerpoint/2010/main" val="3155871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F12584A4-5034-4B70-98C6-139DD43E9E9E}"/>
</file>

<file path=customXml/itemProps2.xml><?xml version="1.0" encoding="utf-8"?>
<ds:datastoreItem xmlns:ds="http://schemas.openxmlformats.org/officeDocument/2006/customXml" ds:itemID="{70483F29-3DB7-4D75-90CB-216083023045}"/>
</file>

<file path=customXml/itemProps3.xml><?xml version="1.0" encoding="utf-8"?>
<ds:datastoreItem xmlns:ds="http://schemas.openxmlformats.org/officeDocument/2006/customXml" ds:itemID="{246D752F-E25B-4F1E-9229-488D35156BE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1_Office Theme</vt:lpstr>
      <vt:lpstr>Web Server Hacking Concepts: Basics</vt:lpstr>
      <vt:lpstr>Web Server Hacking Concepts: Common Vulnerabilities</vt:lpstr>
      <vt:lpstr>Web Server Hacking Concepts: Countermeasures</vt:lpstr>
      <vt:lpstr>Key Points:  - Basics - Common Vulns - Countermeasures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19</cp:revision>
  <dcterms:created xsi:type="dcterms:W3CDTF">2021-08-20T12:59:12Z</dcterms:created>
  <dcterms:modified xsi:type="dcterms:W3CDTF">2021-08-20T13:03:08Z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