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AC3F09-74EC-92A9-2106-B0E63C0AEDE2}" v="54" dt="2021-08-31T13:32:25.1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3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Honeypots: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Honeypot Definition</a:t>
            </a:r>
          </a:p>
        </p:txBody>
      </p:sp>
    </p:spTree>
    <p:extLst>
      <p:ext uri="{BB962C8B-B14F-4D97-AF65-F5344CB8AC3E}">
        <p14:creationId xmlns:p14="http://schemas.microsoft.com/office/powerpoint/2010/main" val="1346309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Honeypots: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Types</a:t>
            </a:r>
          </a:p>
        </p:txBody>
      </p:sp>
    </p:spTree>
    <p:extLst>
      <p:ext uri="{BB962C8B-B14F-4D97-AF65-F5344CB8AC3E}">
        <p14:creationId xmlns:p14="http://schemas.microsoft.com/office/powerpoint/2010/main" val="3762085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Honeypots: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2634113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02CEEA4D-5CA8-48DA-9C6B-80C9BAFB8CE9}"/>
</file>

<file path=customXml/itemProps2.xml><?xml version="1.0" encoding="utf-8"?>
<ds:datastoreItem xmlns:ds="http://schemas.openxmlformats.org/officeDocument/2006/customXml" ds:itemID="{B97033CD-EF67-47DB-84AC-2908A41B9110}"/>
</file>

<file path=customXml/itemProps3.xml><?xml version="1.0" encoding="utf-8"?>
<ds:datastoreItem xmlns:ds="http://schemas.openxmlformats.org/officeDocument/2006/customXml" ds:itemID="{95B74F63-86FB-457F-9067-A79293FE3BD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Honeypots: Honeypot Definition</vt:lpstr>
      <vt:lpstr>Honeypots: Types</vt:lpstr>
      <vt:lpstr>Honeypots: Solutions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</cp:revision>
  <dcterms:created xsi:type="dcterms:W3CDTF">2021-08-31T13:31:13Z</dcterms:created>
  <dcterms:modified xsi:type="dcterms:W3CDTF">2021-08-31T13:32:26Z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