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5612D8-4830-8257-8242-39BB9C9AA69C}" v="79" dt="2021-08-30T13:06:15.8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customXml" Target="../customXml/item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Firewalls: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Deployment</a:t>
            </a:r>
          </a:p>
        </p:txBody>
      </p:sp>
    </p:spTree>
    <p:extLst>
      <p:ext uri="{BB962C8B-B14F-4D97-AF65-F5344CB8AC3E}">
        <p14:creationId xmlns:p14="http://schemas.microsoft.com/office/powerpoint/2010/main" val="3571427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Firewalls: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Types</a:t>
            </a:r>
          </a:p>
        </p:txBody>
      </p:sp>
    </p:spTree>
    <p:extLst>
      <p:ext uri="{BB962C8B-B14F-4D97-AF65-F5344CB8AC3E}">
        <p14:creationId xmlns:p14="http://schemas.microsoft.com/office/powerpoint/2010/main" val="1073368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Firewalls: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Evasions</a:t>
            </a:r>
          </a:p>
        </p:txBody>
      </p:sp>
    </p:spTree>
    <p:extLst>
      <p:ext uri="{BB962C8B-B14F-4D97-AF65-F5344CB8AC3E}">
        <p14:creationId xmlns:p14="http://schemas.microsoft.com/office/powerpoint/2010/main" val="1725745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Firewalls: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Defenses</a:t>
            </a:r>
          </a:p>
        </p:txBody>
      </p:sp>
    </p:spTree>
    <p:extLst>
      <p:ext uri="{BB962C8B-B14F-4D97-AF65-F5344CB8AC3E}">
        <p14:creationId xmlns:p14="http://schemas.microsoft.com/office/powerpoint/2010/main" val="1192161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6108" y="2430962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8800" b="1" dirty="0">
                <a:latin typeface="Proxima Nova"/>
              </a:rPr>
              <a:t>- Deployment</a:t>
            </a:r>
            <a:br>
              <a:rPr lang="en-US" sz="8800" b="1" dirty="0">
                <a:latin typeface="Proxima Nova"/>
              </a:rPr>
            </a:br>
            <a:r>
              <a:rPr lang="en-US" sz="8800" b="1" dirty="0">
                <a:latin typeface="Proxima Nova"/>
              </a:rPr>
              <a:t>- Types</a:t>
            </a:r>
            <a:br>
              <a:rPr lang="en-US" sz="8800" b="1" dirty="0">
                <a:latin typeface="Proxima Nova"/>
              </a:rPr>
            </a:br>
            <a:r>
              <a:rPr lang="en-US" sz="8800" b="1" dirty="0">
                <a:latin typeface="Proxima Nova"/>
              </a:rPr>
              <a:t>- Evasions</a:t>
            </a:r>
            <a:br>
              <a:rPr lang="en-US" sz="8800" b="1" dirty="0">
                <a:latin typeface="Proxima Nova"/>
              </a:rPr>
            </a:br>
            <a:r>
              <a:rPr lang="en-US" sz="8800" b="1" dirty="0">
                <a:latin typeface="Proxima Nova"/>
              </a:rPr>
              <a:t>- Defenses</a:t>
            </a:r>
          </a:p>
        </p:txBody>
      </p:sp>
    </p:spTree>
    <p:extLst>
      <p:ext uri="{BB962C8B-B14F-4D97-AF65-F5344CB8AC3E}">
        <p14:creationId xmlns:p14="http://schemas.microsoft.com/office/powerpoint/2010/main" val="1952715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E1401297-5406-4417-AD44-D77FFBE02DCE}"/>
</file>

<file path=customXml/itemProps2.xml><?xml version="1.0" encoding="utf-8"?>
<ds:datastoreItem xmlns:ds="http://schemas.openxmlformats.org/officeDocument/2006/customXml" ds:itemID="{A4FBE08B-1E29-4EFE-8048-ABC218849324}"/>
</file>

<file path=customXml/itemProps3.xml><?xml version="1.0" encoding="utf-8"?>
<ds:datastoreItem xmlns:ds="http://schemas.openxmlformats.org/officeDocument/2006/customXml" ds:itemID="{2471AED6-6B49-49C3-84CD-3E9F12BDF0E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1_Office Theme</vt:lpstr>
      <vt:lpstr>Firewalls: Deployment</vt:lpstr>
      <vt:lpstr>Firewalls: Types</vt:lpstr>
      <vt:lpstr>Firewalls: Evasions</vt:lpstr>
      <vt:lpstr>Firewalls: Defenses</vt:lpstr>
      <vt:lpstr>Key Points:  - Deployment - Types - Evasions - Defenses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20</cp:revision>
  <dcterms:created xsi:type="dcterms:W3CDTF">2021-08-30T13:02:23Z</dcterms:created>
  <dcterms:modified xsi:type="dcterms:W3CDTF">2021-08-30T13:06:17Z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