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2DC6C-805F-C5F8-53FA-09CEF17655BF}" v="154" dt="2021-08-30T13:01:22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IDS vs. IPS</a:t>
            </a:r>
          </a:p>
        </p:txBody>
      </p:sp>
    </p:spTree>
    <p:extLst>
      <p:ext uri="{BB962C8B-B14F-4D97-AF65-F5344CB8AC3E}">
        <p14:creationId xmlns:p14="http://schemas.microsoft.com/office/powerpoint/2010/main" val="2125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354080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Alert Types</a:t>
            </a:r>
          </a:p>
        </p:txBody>
      </p:sp>
    </p:spTree>
    <p:extLst>
      <p:ext uri="{BB962C8B-B14F-4D97-AF65-F5344CB8AC3E}">
        <p14:creationId xmlns:p14="http://schemas.microsoft.com/office/powerpoint/2010/main" val="164442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72280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Evasions</a:t>
            </a:r>
          </a:p>
        </p:txBody>
      </p:sp>
    </p:spTree>
    <p:extLst>
      <p:ext uri="{BB962C8B-B14F-4D97-AF65-F5344CB8AC3E}">
        <p14:creationId xmlns:p14="http://schemas.microsoft.com/office/powerpoint/2010/main" val="158954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&amp; IPS: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Defenses</a:t>
            </a:r>
          </a:p>
        </p:txBody>
      </p:sp>
    </p:spTree>
    <p:extLst>
      <p:ext uri="{BB962C8B-B14F-4D97-AF65-F5344CB8AC3E}">
        <p14:creationId xmlns:p14="http://schemas.microsoft.com/office/powerpoint/2010/main" val="230560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6108" y="243096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IDS vs. IPS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Types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Alert Types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Solutions 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Evasions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Defenses</a:t>
            </a:r>
          </a:p>
        </p:txBody>
      </p:sp>
    </p:spTree>
    <p:extLst>
      <p:ext uri="{BB962C8B-B14F-4D97-AF65-F5344CB8AC3E}">
        <p14:creationId xmlns:p14="http://schemas.microsoft.com/office/powerpoint/2010/main" val="2721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8C5F8BB-4537-4666-90BC-9A0BFBDFAD7C}"/>
</file>

<file path=customXml/itemProps2.xml><?xml version="1.0" encoding="utf-8"?>
<ds:datastoreItem xmlns:ds="http://schemas.openxmlformats.org/officeDocument/2006/customXml" ds:itemID="{FC7507E9-4767-434A-8327-284DD809FC17}"/>
</file>

<file path=customXml/itemProps3.xml><?xml version="1.0" encoding="utf-8"?>
<ds:datastoreItem xmlns:ds="http://schemas.openxmlformats.org/officeDocument/2006/customXml" ds:itemID="{6703BFFB-ACDD-47F2-9299-F9903F139F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IDS &amp; IPS: IDS vs. IPS</vt:lpstr>
      <vt:lpstr>IDS &amp; IPS: Types</vt:lpstr>
      <vt:lpstr>IDS &amp; IPS: Alert Types</vt:lpstr>
      <vt:lpstr>IDS &amp; IPS: Solutions</vt:lpstr>
      <vt:lpstr>IDS &amp; IPS: Evasions</vt:lpstr>
      <vt:lpstr>IDS &amp; IPS: Defenses</vt:lpstr>
      <vt:lpstr>Key Points:  - IDS vs. IPS - Types - Alert Types - Solutions  - Evasions -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2021-08-30T12:57:22Z</dcterms:created>
  <dcterms:modified xsi:type="dcterms:W3CDTF">2021-08-30T13:01:31Z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