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ppt/revisionInfo.xml" ContentType="application/vnd.ms-powerpoint.revisioninfo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B45D26-9884-A51B-2A83-6B370ABA121E}" v="345" dt="2021-08-18T12:52:24.6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ustomXml" Target="../customXml/item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App-Level Session Hijacking: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MitM / Sniffing</a:t>
            </a:r>
          </a:p>
        </p:txBody>
      </p:sp>
    </p:spTree>
    <p:extLst>
      <p:ext uri="{BB962C8B-B14F-4D97-AF65-F5344CB8AC3E}">
        <p14:creationId xmlns:p14="http://schemas.microsoft.com/office/powerpoint/2010/main" val="3446252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App-Level Session Hijacking: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Man-in-the-Browser</a:t>
            </a:r>
          </a:p>
        </p:txBody>
      </p:sp>
    </p:spTree>
    <p:extLst>
      <p:ext uri="{BB962C8B-B14F-4D97-AF65-F5344CB8AC3E}">
        <p14:creationId xmlns:p14="http://schemas.microsoft.com/office/powerpoint/2010/main" val="3897864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App-Level Session Hijacking: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Cross-Site Scripting</a:t>
            </a:r>
          </a:p>
        </p:txBody>
      </p:sp>
    </p:spTree>
    <p:extLst>
      <p:ext uri="{BB962C8B-B14F-4D97-AF65-F5344CB8AC3E}">
        <p14:creationId xmlns:p14="http://schemas.microsoft.com/office/powerpoint/2010/main" val="2091562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App-Level Session Hijacking: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CRIME</a:t>
            </a:r>
          </a:p>
        </p:txBody>
      </p:sp>
    </p:spTree>
    <p:extLst>
      <p:ext uri="{BB962C8B-B14F-4D97-AF65-F5344CB8AC3E}">
        <p14:creationId xmlns:p14="http://schemas.microsoft.com/office/powerpoint/2010/main" val="799728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App-Level Session Hijacking: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Fixation and Donation</a:t>
            </a:r>
          </a:p>
        </p:txBody>
      </p:sp>
    </p:spTree>
    <p:extLst>
      <p:ext uri="{BB962C8B-B14F-4D97-AF65-F5344CB8AC3E}">
        <p14:creationId xmlns:p14="http://schemas.microsoft.com/office/powerpoint/2010/main" val="1480712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App-Level Session Hijacking: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Fixation and Donation</a:t>
            </a:r>
          </a:p>
        </p:txBody>
      </p:sp>
    </p:spTree>
    <p:extLst>
      <p:ext uri="{BB962C8B-B14F-4D97-AF65-F5344CB8AC3E}">
        <p14:creationId xmlns:p14="http://schemas.microsoft.com/office/powerpoint/2010/main" val="4019123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App-Level Session Hijacking: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Cross-Site </a:t>
            </a:r>
            <a:br>
              <a:rPr lang="en-US" sz="9600" b="1" dirty="0">
                <a:latin typeface="Proxima Nova"/>
              </a:rPr>
            </a:br>
            <a:r>
              <a:rPr lang="en-US" sz="9600" b="1" dirty="0">
                <a:latin typeface="Proxima Nova"/>
              </a:rPr>
              <a:t>Request Forgery</a:t>
            </a:r>
          </a:p>
        </p:txBody>
      </p:sp>
    </p:spTree>
    <p:extLst>
      <p:ext uri="{BB962C8B-B14F-4D97-AF65-F5344CB8AC3E}">
        <p14:creationId xmlns:p14="http://schemas.microsoft.com/office/powerpoint/2010/main" val="105721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App-Level Session Hijacking: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Session ID Prediction</a:t>
            </a:r>
          </a:p>
        </p:txBody>
      </p:sp>
    </p:spTree>
    <p:extLst>
      <p:ext uri="{BB962C8B-B14F-4D97-AF65-F5344CB8AC3E}">
        <p14:creationId xmlns:p14="http://schemas.microsoft.com/office/powerpoint/2010/main" val="3928769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4153" y="2586826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/>
              </a:rPr>
              <a:t>- Sniffing, MitM, </a:t>
            </a:r>
            <a:r>
              <a:rPr lang="en-US" b="1" dirty="0" err="1">
                <a:latin typeface="Proxima Nova"/>
              </a:rPr>
              <a:t>MitB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XSS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CRIME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Fixation and Donation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CSRF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ID Prediction</a:t>
            </a:r>
          </a:p>
        </p:txBody>
      </p:sp>
    </p:spTree>
    <p:extLst>
      <p:ext uri="{BB962C8B-B14F-4D97-AF65-F5344CB8AC3E}">
        <p14:creationId xmlns:p14="http://schemas.microsoft.com/office/powerpoint/2010/main" val="413724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3C234F6E-2CF8-4944-BE98-3D62AE844D67}"/>
</file>

<file path=customXml/itemProps2.xml><?xml version="1.0" encoding="utf-8"?>
<ds:datastoreItem xmlns:ds="http://schemas.openxmlformats.org/officeDocument/2006/customXml" ds:itemID="{525E543B-3A7A-428D-8E8F-91815A146710}"/>
</file>

<file path=customXml/itemProps3.xml><?xml version="1.0" encoding="utf-8"?>
<ds:datastoreItem xmlns:ds="http://schemas.openxmlformats.org/officeDocument/2006/customXml" ds:itemID="{3E6FCC17-71BB-4964-AFB3-5AF01ED9A68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1_Office Theme</vt:lpstr>
      <vt:lpstr>App-Level Session Hijacking: MitM / Sniffing</vt:lpstr>
      <vt:lpstr>App-Level Session Hijacking: Man-in-the-Browser</vt:lpstr>
      <vt:lpstr>App-Level Session Hijacking: Cross-Site Scripting</vt:lpstr>
      <vt:lpstr>App-Level Session Hijacking: CRIME</vt:lpstr>
      <vt:lpstr>App-Level Session Hijacking: Fixation and Donation</vt:lpstr>
      <vt:lpstr>App-Level Session Hijacking: Fixation and Donation</vt:lpstr>
      <vt:lpstr>App-Level Session Hijacking: Cross-Site  Request Forgery</vt:lpstr>
      <vt:lpstr>App-Level Session Hijacking: Session ID Prediction</vt:lpstr>
      <vt:lpstr>Key Points:  - Sniffing, MitM, MitB - XSS - CRIME - Fixation and Donation - CSRF - ID Prediction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39</cp:revision>
  <dcterms:created xsi:type="dcterms:W3CDTF">2021-08-18T12:43:13Z</dcterms:created>
  <dcterms:modified xsi:type="dcterms:W3CDTF">2021-08-18T12:52:26Z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