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2663A9-A862-38E9-5066-79B682D2B39A}" v="195" dt="2021-08-18T12:41:49.7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Blind</a:t>
            </a:r>
          </a:p>
        </p:txBody>
      </p:sp>
    </p:spTree>
    <p:extLst>
      <p:ext uri="{BB962C8B-B14F-4D97-AF65-F5344CB8AC3E}">
        <p14:creationId xmlns:p14="http://schemas.microsoft.com/office/powerpoint/2010/main" val="31068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UDP</a:t>
            </a:r>
          </a:p>
        </p:txBody>
      </p:sp>
    </p:spTree>
    <p:extLst>
      <p:ext uri="{BB962C8B-B14F-4D97-AF65-F5344CB8AC3E}">
        <p14:creationId xmlns:p14="http://schemas.microsoft.com/office/powerpoint/2010/main" val="188993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TCP</a:t>
            </a:r>
          </a:p>
        </p:txBody>
      </p:sp>
    </p:spTree>
    <p:extLst>
      <p:ext uri="{BB962C8B-B14F-4D97-AF65-F5344CB8AC3E}">
        <p14:creationId xmlns:p14="http://schemas.microsoft.com/office/powerpoint/2010/main" val="64938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RST</a:t>
            </a:r>
          </a:p>
        </p:txBody>
      </p:sp>
    </p:spTree>
    <p:extLst>
      <p:ext uri="{BB962C8B-B14F-4D97-AF65-F5344CB8AC3E}">
        <p14:creationId xmlns:p14="http://schemas.microsoft.com/office/powerpoint/2010/main" val="123143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Network-Level Session Hijacking: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MitM Sniffing</a:t>
            </a:r>
          </a:p>
        </p:txBody>
      </p:sp>
    </p:spTree>
    <p:extLst>
      <p:ext uri="{BB962C8B-B14F-4D97-AF65-F5344CB8AC3E}">
        <p14:creationId xmlns:p14="http://schemas.microsoft.com/office/powerpoint/2010/main" val="111858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2240463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Blind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UDP 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TCP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RST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MitM Sniffing</a:t>
            </a:r>
          </a:p>
        </p:txBody>
      </p:sp>
    </p:spTree>
    <p:extLst>
      <p:ext uri="{BB962C8B-B14F-4D97-AF65-F5344CB8AC3E}">
        <p14:creationId xmlns:p14="http://schemas.microsoft.com/office/powerpoint/2010/main" val="4083303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9914CC3-FF50-4859-BA85-CE7925B29FC8}"/>
</file>

<file path=customXml/itemProps2.xml><?xml version="1.0" encoding="utf-8"?>
<ds:datastoreItem xmlns:ds="http://schemas.openxmlformats.org/officeDocument/2006/customXml" ds:itemID="{85F83B7B-84FF-42A4-94EF-1058D2B382AA}"/>
</file>

<file path=customXml/itemProps3.xml><?xml version="1.0" encoding="utf-8"?>
<ds:datastoreItem xmlns:ds="http://schemas.openxmlformats.org/officeDocument/2006/customXml" ds:itemID="{FB473C17-75A2-45AB-938C-19A182E781C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Network-Level Session Hijacking: Blind</vt:lpstr>
      <vt:lpstr>Network-Level Session Hijacking: UDP</vt:lpstr>
      <vt:lpstr>Network-Level Session Hijacking: TCP</vt:lpstr>
      <vt:lpstr>Network-Level Session Hijacking: RST</vt:lpstr>
      <vt:lpstr>Network-Level Session Hijacking: MitM Sniffing</vt:lpstr>
      <vt:lpstr>Key Points:  - Blind - UDP  - TCP - RST - MitM Sniffing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24</cp:revision>
  <dcterms:created xsi:type="dcterms:W3CDTF">2021-08-18T12:36:38Z</dcterms:created>
  <dcterms:modified xsi:type="dcterms:W3CDTF">2021-08-18T12:41:51Z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