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E980FF-3F03-CF63-5FD7-F206DFEACF77}" v="82" dt="2021-08-13T13:15:17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Application Layer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HTTP</a:t>
            </a:r>
          </a:p>
        </p:txBody>
      </p:sp>
    </p:spTree>
    <p:extLst>
      <p:ext uri="{BB962C8B-B14F-4D97-AF65-F5344CB8AC3E}">
        <p14:creationId xmlns:p14="http://schemas.microsoft.com/office/powerpoint/2010/main" val="111165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Application Layer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SlowLoris</a:t>
            </a:r>
          </a:p>
        </p:txBody>
      </p:sp>
    </p:spTree>
    <p:extLst>
      <p:ext uri="{BB962C8B-B14F-4D97-AF65-F5344CB8AC3E}">
        <p14:creationId xmlns:p14="http://schemas.microsoft.com/office/powerpoint/2010/main" val="373872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Application Layer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UDP Application Layer Flood</a:t>
            </a:r>
          </a:p>
        </p:txBody>
      </p:sp>
    </p:spTree>
    <p:extLst>
      <p:ext uri="{BB962C8B-B14F-4D97-AF65-F5344CB8AC3E}">
        <p14:creationId xmlns:p14="http://schemas.microsoft.com/office/powerpoint/2010/main" val="618857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25536CC9-889A-4299-931A-B8E18AC4C872}"/>
</file>

<file path=customXml/itemProps2.xml><?xml version="1.0" encoding="utf-8"?>
<ds:datastoreItem xmlns:ds="http://schemas.openxmlformats.org/officeDocument/2006/customXml" ds:itemID="{B55D8245-E24A-4E12-8E8C-F8164E33AD4B}"/>
</file>

<file path=customXml/itemProps3.xml><?xml version="1.0" encoding="utf-8"?>
<ds:datastoreItem xmlns:ds="http://schemas.openxmlformats.org/officeDocument/2006/customXml" ds:itemID="{F5F81827-6825-4F93-A379-7638B8E52A2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Application Layer Attacks: HTTP</vt:lpstr>
      <vt:lpstr>Application Layer Attacks: SlowLoris</vt:lpstr>
      <vt:lpstr>Application Layer Attacks: UDP Application Layer Flood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</cp:revision>
  <dcterms:created xsi:type="dcterms:W3CDTF">2021-08-13T13:13:05Z</dcterms:created>
  <dcterms:modified xsi:type="dcterms:W3CDTF">2021-08-13T13:15:19Z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