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390ED9-6FCE-593D-4290-5CB7ACBBE83A}" v="62" dt="2021-08-13T13:11:34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Protocol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SYN Flood</a:t>
            </a:r>
          </a:p>
        </p:txBody>
      </p:sp>
    </p:spTree>
    <p:extLst>
      <p:ext uri="{BB962C8B-B14F-4D97-AF65-F5344CB8AC3E}">
        <p14:creationId xmlns:p14="http://schemas.microsoft.com/office/powerpoint/2010/main" val="183358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Protocol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ACK &amp; PSH/ACK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Flood</a:t>
            </a:r>
          </a:p>
        </p:txBody>
      </p:sp>
    </p:spTree>
    <p:extLst>
      <p:ext uri="{BB962C8B-B14F-4D97-AF65-F5344CB8AC3E}">
        <p14:creationId xmlns:p14="http://schemas.microsoft.com/office/powerpoint/2010/main" val="228648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Protocol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Fragmentation</a:t>
            </a:r>
          </a:p>
        </p:txBody>
      </p:sp>
    </p:spTree>
    <p:extLst>
      <p:ext uri="{BB962C8B-B14F-4D97-AF65-F5344CB8AC3E}">
        <p14:creationId xmlns:p14="http://schemas.microsoft.com/office/powerpoint/2010/main" val="2942870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BC6F875-169E-477F-9E58-521F8DA08633}"/>
</file>

<file path=customXml/itemProps2.xml><?xml version="1.0" encoding="utf-8"?>
<ds:datastoreItem xmlns:ds="http://schemas.openxmlformats.org/officeDocument/2006/customXml" ds:itemID="{FCD35AB8-58A1-4A23-BEBE-9BC12524DB06}"/>
</file>

<file path=customXml/itemProps3.xml><?xml version="1.0" encoding="utf-8"?>
<ds:datastoreItem xmlns:ds="http://schemas.openxmlformats.org/officeDocument/2006/customXml" ds:itemID="{F7AC00F3-F5B1-404C-8F5A-681BE9EFB23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Protocol Attacks: SYN Flood</vt:lpstr>
      <vt:lpstr>Protocol Attacks: ACK &amp; PSH/ACK Flood</vt:lpstr>
      <vt:lpstr>Protocol Attacks: Fragmentation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</cp:revision>
  <dcterms:created xsi:type="dcterms:W3CDTF">2021-08-13T13:09:42Z</dcterms:created>
  <dcterms:modified xsi:type="dcterms:W3CDTF">2021-08-13T13:11:35Z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