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A3F72-01CC-04B0-A032-E46551794337}" v="74" dt="2021-08-12T12:46:39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DoS &amp; DDoS Attacks 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Defined</a:t>
            </a:r>
          </a:p>
        </p:txBody>
      </p:sp>
    </p:spTree>
    <p:extLst>
      <p:ext uri="{BB962C8B-B14F-4D97-AF65-F5344CB8AC3E}">
        <p14:creationId xmlns:p14="http://schemas.microsoft.com/office/powerpoint/2010/main" val="375995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DoS &amp; DDoS Attacks 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 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Techniques</a:t>
            </a:r>
          </a:p>
        </p:txBody>
      </p:sp>
    </p:spTree>
    <p:extLst>
      <p:ext uri="{BB962C8B-B14F-4D97-AF65-F5344CB8AC3E}">
        <p14:creationId xmlns:p14="http://schemas.microsoft.com/office/powerpoint/2010/main" val="723439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DoS &amp; DDoS Attacks 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 Tools</a:t>
            </a:r>
          </a:p>
        </p:txBody>
      </p:sp>
    </p:spTree>
    <p:extLst>
      <p:ext uri="{BB962C8B-B14F-4D97-AF65-F5344CB8AC3E}">
        <p14:creationId xmlns:p14="http://schemas.microsoft.com/office/powerpoint/2010/main" val="266485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931F126-6B50-4F9C-8817-EE771BBBA7C2}"/>
</file>

<file path=customXml/itemProps2.xml><?xml version="1.0" encoding="utf-8"?>
<ds:datastoreItem xmlns:ds="http://schemas.openxmlformats.org/officeDocument/2006/customXml" ds:itemID="{3C474711-2332-4AF1-A3E2-F611D52CB252}"/>
</file>

<file path=customXml/itemProps3.xml><?xml version="1.0" encoding="utf-8"?>
<ds:datastoreItem xmlns:ds="http://schemas.openxmlformats.org/officeDocument/2006/customXml" ds:itemID="{BDCB4BAE-4DEE-4352-BB7D-E6072E43B94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DoS &amp; DDoS Attacks : Defined</vt:lpstr>
      <vt:lpstr>DoS &amp; DDoS Attacks : Common  Techniques</vt:lpstr>
      <vt:lpstr>DoS &amp; DDoS Attacks : Common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</cp:revision>
  <dcterms:created xsi:type="dcterms:W3CDTF">2021-08-12T12:44:41Z</dcterms:created>
  <dcterms:modified xsi:type="dcterms:W3CDTF">2021-08-12T12:46:47Z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