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372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41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51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285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830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083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818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200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51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514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91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05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Adversarial Behaviors: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Internal Recon</a:t>
            </a:r>
          </a:p>
        </p:txBody>
      </p:sp>
    </p:spTree>
    <p:extLst>
      <p:ext uri="{BB962C8B-B14F-4D97-AF65-F5344CB8AC3E}">
        <p14:creationId xmlns:p14="http://schemas.microsoft.com/office/powerpoint/2010/main" val="1430375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Adversarial Behaviors: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PowerShell Use</a:t>
            </a:r>
          </a:p>
        </p:txBody>
      </p:sp>
    </p:spTree>
    <p:extLst>
      <p:ext uri="{BB962C8B-B14F-4D97-AF65-F5344CB8AC3E}">
        <p14:creationId xmlns:p14="http://schemas.microsoft.com/office/powerpoint/2010/main" val="455132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Adversarial Behaviors: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CLI/Terminal Use</a:t>
            </a:r>
          </a:p>
        </p:txBody>
      </p:sp>
    </p:spTree>
    <p:extLst>
      <p:ext uri="{BB962C8B-B14F-4D97-AF65-F5344CB8AC3E}">
        <p14:creationId xmlns:p14="http://schemas.microsoft.com/office/powerpoint/2010/main" val="2261549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Adversarial Behaviors: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HTTP User Agent</a:t>
            </a:r>
          </a:p>
        </p:txBody>
      </p:sp>
    </p:spTree>
    <p:extLst>
      <p:ext uri="{BB962C8B-B14F-4D97-AF65-F5344CB8AC3E}">
        <p14:creationId xmlns:p14="http://schemas.microsoft.com/office/powerpoint/2010/main" val="3776408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Adversarial Behaviors: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Web Shell Use</a:t>
            </a:r>
          </a:p>
        </p:txBody>
      </p:sp>
    </p:spTree>
    <p:extLst>
      <p:ext uri="{BB962C8B-B14F-4D97-AF65-F5344CB8AC3E}">
        <p14:creationId xmlns:p14="http://schemas.microsoft.com/office/powerpoint/2010/main" val="1716925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Adversarial Behaviors: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C2 Use</a:t>
            </a:r>
          </a:p>
        </p:txBody>
      </p:sp>
    </p:spTree>
    <p:extLst>
      <p:ext uri="{BB962C8B-B14F-4D97-AF65-F5344CB8AC3E}">
        <p14:creationId xmlns:p14="http://schemas.microsoft.com/office/powerpoint/2010/main" val="2254528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Adversarial Behaviors: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DNS Tunneling </a:t>
            </a:r>
          </a:p>
        </p:txBody>
      </p:sp>
    </p:spTree>
    <p:extLst>
      <p:ext uri="{BB962C8B-B14F-4D97-AF65-F5344CB8AC3E}">
        <p14:creationId xmlns:p14="http://schemas.microsoft.com/office/powerpoint/2010/main" val="603939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Adversarial Behaviors: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Data Staging</a:t>
            </a:r>
          </a:p>
        </p:txBody>
      </p:sp>
    </p:spTree>
    <p:extLst>
      <p:ext uri="{BB962C8B-B14F-4D97-AF65-F5344CB8AC3E}">
        <p14:creationId xmlns:p14="http://schemas.microsoft.com/office/powerpoint/2010/main" val="3899453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8423" y="575791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5300" b="1" dirty="0">
                <a:latin typeface="Proxima Nova" panose="02000506030000020004" pitchFamily="2" charset="0"/>
              </a:rPr>
              <a:t>- Internal Recon		- PowerShell</a:t>
            </a: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5300" b="1" dirty="0">
                <a:latin typeface="Proxima Nova" panose="02000506030000020004" pitchFamily="2" charset="0"/>
              </a:rPr>
              <a:t>- HTTP User Agent	- CLI Use</a:t>
            </a: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5300" b="1" dirty="0">
                <a:latin typeface="Proxima Nova" panose="02000506030000020004" pitchFamily="2" charset="0"/>
              </a:rPr>
              <a:t>- DNS Tunneling		- Web Shells</a:t>
            </a: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5300" b="1" dirty="0">
                <a:latin typeface="Proxima Nova" panose="02000506030000020004" pitchFamily="2" charset="0"/>
              </a:rPr>
              <a:t>- Data Staging			- C2 Use </a:t>
            </a:r>
          </a:p>
        </p:txBody>
      </p:sp>
    </p:spTree>
    <p:extLst>
      <p:ext uri="{BB962C8B-B14F-4D97-AF65-F5344CB8AC3E}">
        <p14:creationId xmlns:p14="http://schemas.microsoft.com/office/powerpoint/2010/main" val="63175909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DEE2B098-8381-44D7-A4CB-D1AB87A38BBE}"/>
</file>

<file path=customXml/itemProps2.xml><?xml version="1.0" encoding="utf-8"?>
<ds:datastoreItem xmlns:ds="http://schemas.openxmlformats.org/officeDocument/2006/customXml" ds:itemID="{CFC102DC-5F6A-4A97-8105-6B2D933ADEB9}"/>
</file>

<file path=customXml/itemProps3.xml><?xml version="1.0" encoding="utf-8"?>
<ds:datastoreItem xmlns:ds="http://schemas.openxmlformats.org/officeDocument/2006/customXml" ds:itemID="{8EB9D05A-02C3-4AC0-A136-A0E770057ABE}"/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92</Words>
  <Application>Microsoft Office PowerPoint</Application>
  <PresentationFormat>Widescreen</PresentationFormat>
  <Paragraphs>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Proxima Nova</vt:lpstr>
      <vt:lpstr>1_Office Theme</vt:lpstr>
      <vt:lpstr>Adversarial Behaviors: Internal Recon</vt:lpstr>
      <vt:lpstr>Adversarial Behaviors: PowerShell Use</vt:lpstr>
      <vt:lpstr>Adversarial Behaviors: CLI/Terminal Use</vt:lpstr>
      <vt:lpstr>Adversarial Behaviors: HTTP User Agent</vt:lpstr>
      <vt:lpstr>Adversarial Behaviors: Web Shell Use</vt:lpstr>
      <vt:lpstr>Adversarial Behaviors: C2 Use</vt:lpstr>
      <vt:lpstr>Adversarial Behaviors: DNS Tunneling </vt:lpstr>
      <vt:lpstr>Adversarial Behaviors: Data Staging</vt:lpstr>
      <vt:lpstr>Key Points:  - Internal Recon  - PowerShell - HTTP User Agent - CLI Use - DNS Tunneling  - Web Shells - Data Staging   - C2 Use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Adversarial Behaviors: Internal Recon</dc:title>
  <dc:creator>Daniel Lowrie</dc:creator>
  <cp:lastModifiedBy>Daniel Lowrie</cp:lastModifiedBy>
  <cp:revision>2</cp:revision>
  <dcterms:created xsi:type="dcterms:W3CDTF">2021-05-19T12:58:26Z</dcterms:created>
  <dcterms:modified xsi:type="dcterms:W3CDTF">2021-05-19T13:15:34Z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