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-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4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1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6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7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1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9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1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1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3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7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Information Warfare: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C2</a:t>
            </a:r>
          </a:p>
        </p:txBody>
      </p:sp>
    </p:spTree>
    <p:extLst>
      <p:ext uri="{BB962C8B-B14F-4D97-AF65-F5344CB8AC3E}">
        <p14:creationId xmlns:p14="http://schemas.microsoft.com/office/powerpoint/2010/main" val="143037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Information Warfare: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Intelligence-based</a:t>
            </a:r>
          </a:p>
        </p:txBody>
      </p:sp>
    </p:spTree>
    <p:extLst>
      <p:ext uri="{BB962C8B-B14F-4D97-AF65-F5344CB8AC3E}">
        <p14:creationId xmlns:p14="http://schemas.microsoft.com/office/powerpoint/2010/main" val="2914589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Information Warfare: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Electronic</a:t>
            </a:r>
          </a:p>
        </p:txBody>
      </p:sp>
    </p:spTree>
    <p:extLst>
      <p:ext uri="{BB962C8B-B14F-4D97-AF65-F5344CB8AC3E}">
        <p14:creationId xmlns:p14="http://schemas.microsoft.com/office/powerpoint/2010/main" val="295176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Information Warfare: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Psychological</a:t>
            </a:r>
          </a:p>
        </p:txBody>
      </p:sp>
    </p:spTree>
    <p:extLst>
      <p:ext uri="{BB962C8B-B14F-4D97-AF65-F5344CB8AC3E}">
        <p14:creationId xmlns:p14="http://schemas.microsoft.com/office/powerpoint/2010/main" val="220566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Information Warfare: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Hacker</a:t>
            </a:r>
          </a:p>
        </p:txBody>
      </p:sp>
    </p:spTree>
    <p:extLst>
      <p:ext uri="{BB962C8B-B14F-4D97-AF65-F5344CB8AC3E}">
        <p14:creationId xmlns:p14="http://schemas.microsoft.com/office/powerpoint/2010/main" val="836813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Information Warfare: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Economic</a:t>
            </a:r>
          </a:p>
        </p:txBody>
      </p:sp>
    </p:spTree>
    <p:extLst>
      <p:ext uri="{BB962C8B-B14F-4D97-AF65-F5344CB8AC3E}">
        <p14:creationId xmlns:p14="http://schemas.microsoft.com/office/powerpoint/2010/main" val="139449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Information Warfare: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Cyber-warfare</a:t>
            </a:r>
          </a:p>
        </p:txBody>
      </p:sp>
    </p:spTree>
    <p:extLst>
      <p:ext uri="{BB962C8B-B14F-4D97-AF65-F5344CB8AC3E}">
        <p14:creationId xmlns:p14="http://schemas.microsoft.com/office/powerpoint/2010/main" val="302689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Information Warfare: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Strategies</a:t>
            </a:r>
          </a:p>
        </p:txBody>
      </p:sp>
    </p:spTree>
    <p:extLst>
      <p:ext uri="{BB962C8B-B14F-4D97-AF65-F5344CB8AC3E}">
        <p14:creationId xmlns:p14="http://schemas.microsoft.com/office/powerpoint/2010/main" val="974798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2838339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C2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Intelligence-based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Electronic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Psychological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Hacker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Economic 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Cyber-warfare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Strategies 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C07C861C-8713-4024-BA2F-1AC4FDA6FB47}"/>
</file>

<file path=customXml/itemProps2.xml><?xml version="1.0" encoding="utf-8"?>
<ds:datastoreItem xmlns:ds="http://schemas.openxmlformats.org/officeDocument/2006/customXml" ds:itemID="{B3F17B2C-BF36-43B6-B059-27E0190F4406}"/>
</file>

<file path=customXml/itemProps3.xml><?xml version="1.0" encoding="utf-8"?>
<ds:datastoreItem xmlns:ds="http://schemas.openxmlformats.org/officeDocument/2006/customXml" ds:itemID="{46A9148D-198E-42CE-A89E-6C6355B77B66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68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Proxima Nova</vt:lpstr>
      <vt:lpstr>1_Office Theme</vt:lpstr>
      <vt:lpstr>Information Warfare: C2</vt:lpstr>
      <vt:lpstr>Information Warfare: Intelligence-based</vt:lpstr>
      <vt:lpstr>Information Warfare: Electronic</vt:lpstr>
      <vt:lpstr>Information Warfare: Psychological</vt:lpstr>
      <vt:lpstr>Information Warfare: Hacker</vt:lpstr>
      <vt:lpstr>Information Warfare: Economic</vt:lpstr>
      <vt:lpstr>Information Warfare: Cyber-warfare</vt:lpstr>
      <vt:lpstr>Information Warfare: Strategies</vt:lpstr>
      <vt:lpstr>Key Points:  - C2 - Intelligence-based - Electronic - Psychological - Hacker - Economic  - Cyber-warfare - Strategies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Warfare: C2</dc:title>
  <dc:creator>Daniel Lowrie</dc:creator>
  <cp:lastModifiedBy>Daniel Lowrie</cp:lastModifiedBy>
  <cp:revision>1</cp:revision>
  <dcterms:created xsi:type="dcterms:W3CDTF">2021-05-17T13:14:02Z</dcterms:created>
  <dcterms:modified xsi:type="dcterms:W3CDTF">2021-05-17T13:20:59Z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