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71" r:id="rId3"/>
    <p:sldId id="272" r:id="rId4"/>
    <p:sldId id="273" r:id="rId5"/>
    <p:sldId id="274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80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3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6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5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0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32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52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2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96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48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98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Attack Classifications: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Passive Attacks </a:t>
            </a:r>
          </a:p>
        </p:txBody>
      </p:sp>
    </p:spTree>
    <p:extLst>
      <p:ext uri="{BB962C8B-B14F-4D97-AF65-F5344CB8AC3E}">
        <p14:creationId xmlns:p14="http://schemas.microsoft.com/office/powerpoint/2010/main" val="143037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Attack Classifications: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Active Attacks </a:t>
            </a:r>
          </a:p>
        </p:txBody>
      </p:sp>
    </p:spTree>
    <p:extLst>
      <p:ext uri="{BB962C8B-B14F-4D97-AF65-F5344CB8AC3E}">
        <p14:creationId xmlns:p14="http://schemas.microsoft.com/office/powerpoint/2010/main" val="3130278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Attack Classifications: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Close-In Attacks </a:t>
            </a:r>
          </a:p>
        </p:txBody>
      </p:sp>
    </p:spTree>
    <p:extLst>
      <p:ext uri="{BB962C8B-B14F-4D97-AF65-F5344CB8AC3E}">
        <p14:creationId xmlns:p14="http://schemas.microsoft.com/office/powerpoint/2010/main" val="3722496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Attack Classifications: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Insider Attacks </a:t>
            </a:r>
          </a:p>
        </p:txBody>
      </p:sp>
    </p:spTree>
    <p:extLst>
      <p:ext uri="{BB962C8B-B14F-4D97-AF65-F5344CB8AC3E}">
        <p14:creationId xmlns:p14="http://schemas.microsoft.com/office/powerpoint/2010/main" val="3538553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Attack Classifications: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Distribution Attacks </a:t>
            </a:r>
          </a:p>
        </p:txBody>
      </p:sp>
    </p:spTree>
    <p:extLst>
      <p:ext uri="{BB962C8B-B14F-4D97-AF65-F5344CB8AC3E}">
        <p14:creationId xmlns:p14="http://schemas.microsoft.com/office/powerpoint/2010/main" val="451215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1419169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Passive Attacks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Active Attacks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Close-In Attacks 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Insider Attacks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</a:t>
            </a:r>
            <a:r>
              <a:rPr lang="en-US" sz="5300" b="1">
                <a:latin typeface="Proxima Nova" panose="02000506030000020004" pitchFamily="2" charset="0"/>
              </a:rPr>
              <a:t>Distribution Attacks </a:t>
            </a:r>
            <a:endParaRPr lang="en-US" sz="5300" b="1" dirty="0">
              <a:latin typeface="Proxima Nova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76D12813-8721-4E27-8F2C-58D11D484A4E}"/>
</file>

<file path=customXml/itemProps2.xml><?xml version="1.0" encoding="utf-8"?>
<ds:datastoreItem xmlns:ds="http://schemas.openxmlformats.org/officeDocument/2006/customXml" ds:itemID="{007BA094-EA13-4AD2-9BCF-A6C4DC99815F}"/>
</file>

<file path=customXml/itemProps3.xml><?xml version="1.0" encoding="utf-8"?>
<ds:datastoreItem xmlns:ds="http://schemas.openxmlformats.org/officeDocument/2006/customXml" ds:itemID="{EE5BE3F8-3A8B-498C-936E-D6FD0A3ECE32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54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Proxima Nova</vt:lpstr>
      <vt:lpstr>1_Office Theme</vt:lpstr>
      <vt:lpstr>Attack Classifications: Passive Attacks </vt:lpstr>
      <vt:lpstr>Attack Classifications: Active Attacks </vt:lpstr>
      <vt:lpstr>Attack Classifications: Close-In Attacks </vt:lpstr>
      <vt:lpstr>Attack Classifications: Insider Attacks </vt:lpstr>
      <vt:lpstr>Attack Classifications: Distribution Attacks </vt:lpstr>
      <vt:lpstr>Key Points:  - Passive Attacks - Active Attacks - Close-In Attacks  - Insider Attacks - Distribution Attacks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Attack Classifications: Passive Attacks </dc:title>
  <dc:creator>Daniel Lowrie</dc:creator>
  <cp:lastModifiedBy>Daniel Lowrie</cp:lastModifiedBy>
  <cp:revision>1</cp:revision>
  <dcterms:created xsi:type="dcterms:W3CDTF">2021-05-14T13:57:05Z</dcterms:created>
  <dcterms:modified xsi:type="dcterms:W3CDTF">2021-05-14T14:00:15Z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