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09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340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361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086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969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575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91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05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805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902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325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618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Motives/Goals/Objectives: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Curiosity </a:t>
            </a:r>
          </a:p>
        </p:txBody>
      </p:sp>
    </p:spTree>
    <p:extLst>
      <p:ext uri="{BB962C8B-B14F-4D97-AF65-F5344CB8AC3E}">
        <p14:creationId xmlns:p14="http://schemas.microsoft.com/office/powerpoint/2010/main" val="24657957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599" y="1419169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5300" b="1" dirty="0">
                <a:latin typeface="Proxima Nova" panose="02000506030000020004" pitchFamily="2" charset="0"/>
              </a:rPr>
              <a:t>- Curiosity		- Bragging</a:t>
            </a: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5300" b="1" dirty="0">
                <a:latin typeface="Proxima Nova" panose="02000506030000020004" pitchFamily="2" charset="0"/>
              </a:rPr>
              <a:t>- Hacktivism	- Political</a:t>
            </a: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5300" b="1" dirty="0">
                <a:latin typeface="Proxima Nova" panose="02000506030000020004" pitchFamily="2" charset="0"/>
              </a:rPr>
              <a:t>- Religious 		- Terrorism</a:t>
            </a: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5300" b="1" dirty="0">
                <a:latin typeface="Proxima Nova" panose="02000506030000020004" pitchFamily="2" charset="0"/>
              </a:rPr>
              <a:t>- Revenge		- Cyber Crime</a:t>
            </a: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5300" b="1" dirty="0">
                <a:latin typeface="Proxima Nova" panose="02000506030000020004" pitchFamily="2" charset="0"/>
              </a:rPr>
              <a:t>- Disruption </a:t>
            </a:r>
            <a:r>
              <a:rPr lang="en-US" sz="5300" b="1">
                <a:latin typeface="Proxima Nova" panose="02000506030000020004" pitchFamily="2" charset="0"/>
              </a:rPr>
              <a:t>of Business</a:t>
            </a:r>
            <a:endParaRPr lang="en-US" sz="5300" b="1" dirty="0">
              <a:latin typeface="Proxima Nova" panose="02000506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759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Motives/Goals/Objectives: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Bragging Rights </a:t>
            </a:r>
          </a:p>
        </p:txBody>
      </p:sp>
    </p:spTree>
    <p:extLst>
      <p:ext uri="{BB962C8B-B14F-4D97-AF65-F5344CB8AC3E}">
        <p14:creationId xmlns:p14="http://schemas.microsoft.com/office/powerpoint/2010/main" val="2397002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Motives/Goals/Objectives: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Disruption of Business</a:t>
            </a:r>
          </a:p>
        </p:txBody>
      </p:sp>
    </p:spTree>
    <p:extLst>
      <p:ext uri="{BB962C8B-B14F-4D97-AF65-F5344CB8AC3E}">
        <p14:creationId xmlns:p14="http://schemas.microsoft.com/office/powerpoint/2010/main" val="1035608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Motives/Goals/Objectives: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Hacktivism</a:t>
            </a:r>
          </a:p>
        </p:txBody>
      </p:sp>
    </p:spTree>
    <p:extLst>
      <p:ext uri="{BB962C8B-B14F-4D97-AF65-F5344CB8AC3E}">
        <p14:creationId xmlns:p14="http://schemas.microsoft.com/office/powerpoint/2010/main" val="3421587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Motives/Goals/Objectives: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Political</a:t>
            </a:r>
          </a:p>
        </p:txBody>
      </p:sp>
    </p:spTree>
    <p:extLst>
      <p:ext uri="{BB962C8B-B14F-4D97-AF65-F5344CB8AC3E}">
        <p14:creationId xmlns:p14="http://schemas.microsoft.com/office/powerpoint/2010/main" val="1947771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Motives/Goals/Objectives: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Religious</a:t>
            </a:r>
          </a:p>
        </p:txBody>
      </p:sp>
    </p:spTree>
    <p:extLst>
      <p:ext uri="{BB962C8B-B14F-4D97-AF65-F5344CB8AC3E}">
        <p14:creationId xmlns:p14="http://schemas.microsoft.com/office/powerpoint/2010/main" val="47504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Motives/Goals/Objectives: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Terrorism</a:t>
            </a:r>
          </a:p>
        </p:txBody>
      </p:sp>
    </p:spTree>
    <p:extLst>
      <p:ext uri="{BB962C8B-B14F-4D97-AF65-F5344CB8AC3E}">
        <p14:creationId xmlns:p14="http://schemas.microsoft.com/office/powerpoint/2010/main" val="3632916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Motives/Goals/Objectives: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Revenge</a:t>
            </a:r>
          </a:p>
        </p:txBody>
      </p:sp>
    </p:spTree>
    <p:extLst>
      <p:ext uri="{BB962C8B-B14F-4D97-AF65-F5344CB8AC3E}">
        <p14:creationId xmlns:p14="http://schemas.microsoft.com/office/powerpoint/2010/main" val="22393444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Motives/Goals/Objectives: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Cyber Crime</a:t>
            </a:r>
          </a:p>
        </p:txBody>
      </p:sp>
    </p:spTree>
    <p:extLst>
      <p:ext uri="{BB962C8B-B14F-4D97-AF65-F5344CB8AC3E}">
        <p14:creationId xmlns:p14="http://schemas.microsoft.com/office/powerpoint/2010/main" val="358712703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596BC641-CD74-40B4-A967-2F1D1EC9C149}"/>
</file>

<file path=customXml/itemProps2.xml><?xml version="1.0" encoding="utf-8"?>
<ds:datastoreItem xmlns:ds="http://schemas.openxmlformats.org/officeDocument/2006/customXml" ds:itemID="{4DB8C1C5-D818-411A-91C7-2E6CBCC3ADEB}"/>
</file>

<file path=customXml/itemProps3.xml><?xml version="1.0" encoding="utf-8"?>
<ds:datastoreItem xmlns:ds="http://schemas.openxmlformats.org/officeDocument/2006/customXml" ds:itemID="{A8620519-E725-454F-8A23-15F964C50515}"/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113</Words>
  <Application>Microsoft Office PowerPoint</Application>
  <PresentationFormat>Widescreen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Proxima Nova</vt:lpstr>
      <vt:lpstr>1_Office Theme</vt:lpstr>
      <vt:lpstr>Motives/Goals/Objectives: Curiosity </vt:lpstr>
      <vt:lpstr>Motives/Goals/Objectives: Bragging Rights </vt:lpstr>
      <vt:lpstr>Motives/Goals/Objectives: Disruption of Business</vt:lpstr>
      <vt:lpstr>Motives/Goals/Objectives: Hacktivism</vt:lpstr>
      <vt:lpstr>Motives/Goals/Objectives: Political</vt:lpstr>
      <vt:lpstr>Motives/Goals/Objectives: Religious</vt:lpstr>
      <vt:lpstr>Motives/Goals/Objectives: Terrorism</vt:lpstr>
      <vt:lpstr>Motives/Goals/Objectives: Revenge</vt:lpstr>
      <vt:lpstr>Motives/Goals/Objectives: Cyber Crime</vt:lpstr>
      <vt:lpstr>Key Points:  - Curiosity  - Bragging - Hacktivism - Political - Religious   - Terrorism - Revenge  - Cyber Crime - Disruption of Business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Motives/Goals/Objectives: Curiosity </dc:title>
  <dc:creator>Daniel Lowrie</dc:creator>
  <cp:lastModifiedBy>Daniel Lowrie</cp:lastModifiedBy>
  <cp:revision>1</cp:revision>
  <dcterms:created xsi:type="dcterms:W3CDTF">2021-05-14T13:48:36Z</dcterms:created>
  <dcterms:modified xsi:type="dcterms:W3CDTF">2021-05-14T13:56:38Z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