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71" r:id="rId4"/>
    <p:sldId id="272" r:id="rId5"/>
    <p:sldId id="27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54" d="100"/>
          <a:sy n="54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80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907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069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291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427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486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826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97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674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007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26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386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Incident Management: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Define Security </a:t>
            </a:r>
            <a:br>
              <a:rPr lang="en-US" sz="9600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Incidents</a:t>
            </a:r>
          </a:p>
        </p:txBody>
      </p:sp>
    </p:spTree>
    <p:extLst>
      <p:ext uri="{BB962C8B-B14F-4D97-AF65-F5344CB8AC3E}">
        <p14:creationId xmlns:p14="http://schemas.microsoft.com/office/powerpoint/2010/main" val="2852300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Incident Management: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Define Incident Management</a:t>
            </a:r>
          </a:p>
        </p:txBody>
      </p:sp>
    </p:spTree>
    <p:extLst>
      <p:ext uri="{BB962C8B-B14F-4D97-AF65-F5344CB8AC3E}">
        <p14:creationId xmlns:p14="http://schemas.microsoft.com/office/powerpoint/2010/main" val="489920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Incident Management: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Benefits</a:t>
            </a:r>
          </a:p>
        </p:txBody>
      </p:sp>
    </p:spTree>
    <p:extLst>
      <p:ext uri="{BB962C8B-B14F-4D97-AF65-F5344CB8AC3E}">
        <p14:creationId xmlns:p14="http://schemas.microsoft.com/office/powerpoint/2010/main" val="3737026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 panose="02000506030000020004" pitchFamily="2" charset="0"/>
              </a:rPr>
              <a:t>Incident Management: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 panose="02000506030000020004" pitchFamily="2" charset="0"/>
              </a:rPr>
              <a:t>Other Elements</a:t>
            </a:r>
          </a:p>
        </p:txBody>
      </p:sp>
    </p:spTree>
    <p:extLst>
      <p:ext uri="{BB962C8B-B14F-4D97-AF65-F5344CB8AC3E}">
        <p14:creationId xmlns:p14="http://schemas.microsoft.com/office/powerpoint/2010/main" val="4231643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4788" y="770576"/>
            <a:ext cx="10820401" cy="4019661"/>
          </a:xfrm>
        </p:spPr>
        <p:txBody>
          <a:bodyPr>
            <a:noAutofit/>
          </a:bodyPr>
          <a:lstStyle/>
          <a:p>
            <a:pPr algn="l"/>
            <a:r>
              <a:rPr lang="en-US" sz="5400" dirty="0">
                <a:latin typeface="Proxima Nova" panose="02000506030000020004" pitchFamily="2" charset="0"/>
              </a:rPr>
              <a:t>Key Points:</a:t>
            </a:r>
            <a:br>
              <a:rPr lang="en-US" sz="5400" dirty="0">
                <a:latin typeface="Proxima Nova" panose="02000506030000020004" pitchFamily="2" charset="0"/>
              </a:rPr>
            </a:br>
            <a:br>
              <a:rPr lang="en-US" sz="5400" b="1" dirty="0">
                <a:latin typeface="Proxima Nova" panose="02000506030000020004" pitchFamily="2" charset="0"/>
              </a:rPr>
            </a:br>
            <a:r>
              <a:rPr lang="en-US" sz="5400" b="1" dirty="0">
                <a:latin typeface="Proxima Nova" panose="02000506030000020004" pitchFamily="2" charset="0"/>
              </a:rPr>
              <a:t>- Define Security Incidents</a:t>
            </a:r>
            <a:br>
              <a:rPr lang="en-US" sz="5400" b="1" dirty="0">
                <a:latin typeface="Proxima Nova" panose="02000506030000020004" pitchFamily="2" charset="0"/>
              </a:rPr>
            </a:br>
            <a:r>
              <a:rPr lang="en-US" sz="5400" b="1" dirty="0">
                <a:latin typeface="Proxima Nova" panose="02000506030000020004" pitchFamily="2" charset="0"/>
              </a:rPr>
              <a:t>- Define Incident Management</a:t>
            </a:r>
            <a:br>
              <a:rPr lang="en-US" sz="5400" b="1" dirty="0">
                <a:latin typeface="Proxima Nova" panose="02000506030000020004" pitchFamily="2" charset="0"/>
              </a:rPr>
            </a:br>
            <a:r>
              <a:rPr lang="en-US" sz="5400" b="1" dirty="0">
                <a:latin typeface="Proxima Nova" panose="02000506030000020004" pitchFamily="2" charset="0"/>
              </a:rPr>
              <a:t>- Benefits </a:t>
            </a:r>
            <a:br>
              <a:rPr lang="en-US" sz="5400" b="1" dirty="0">
                <a:latin typeface="Proxima Nova" panose="02000506030000020004" pitchFamily="2" charset="0"/>
              </a:rPr>
            </a:br>
            <a:r>
              <a:rPr lang="en-US" sz="5400" b="1" dirty="0">
                <a:latin typeface="Proxima Nova" panose="02000506030000020004" pitchFamily="2" charset="0"/>
              </a:rPr>
              <a:t>- Other Elements</a:t>
            </a:r>
          </a:p>
        </p:txBody>
      </p:sp>
    </p:spTree>
    <p:extLst>
      <p:ext uri="{BB962C8B-B14F-4D97-AF65-F5344CB8AC3E}">
        <p14:creationId xmlns:p14="http://schemas.microsoft.com/office/powerpoint/2010/main" val="63175909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5B1003D2-D38F-40D3-9D2F-784C182E6782}"/>
</file>

<file path=customXml/itemProps2.xml><?xml version="1.0" encoding="utf-8"?>
<ds:datastoreItem xmlns:ds="http://schemas.openxmlformats.org/officeDocument/2006/customXml" ds:itemID="{F620C7B6-9635-4EBD-8D3C-97EB37BB0768}"/>
</file>

<file path=customXml/itemProps3.xml><?xml version="1.0" encoding="utf-8"?>
<ds:datastoreItem xmlns:ds="http://schemas.openxmlformats.org/officeDocument/2006/customXml" ds:itemID="{349D7AD1-03B4-4D92-BCF0-2DB4FAD7A15A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47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Proxima Nova</vt:lpstr>
      <vt:lpstr>1_Office Theme</vt:lpstr>
      <vt:lpstr>Incident Management: Define Security  Incidents</vt:lpstr>
      <vt:lpstr>Incident Management: Define Incident Management</vt:lpstr>
      <vt:lpstr>Incident Management: Benefits</vt:lpstr>
      <vt:lpstr>Incident Management: Other Elements</vt:lpstr>
      <vt:lpstr>Key Points:  - Define Security Incidents - Define Incident Management - Benefits  - Other Elements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Incident Management: Define Security  Incidents</dc:title>
  <dc:creator>Daniel Lowrie</dc:creator>
  <cp:lastModifiedBy>Daniel Lowrie</cp:lastModifiedBy>
  <cp:revision>1</cp:revision>
  <dcterms:created xsi:type="dcterms:W3CDTF">2021-06-02T12:28:05Z</dcterms:created>
  <dcterms:modified xsi:type="dcterms:W3CDTF">2021-06-02T12:33:02Z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