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9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1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8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0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1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Modeling: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Threat Modeling</a:t>
            </a:r>
          </a:p>
        </p:txBody>
      </p:sp>
    </p:spTree>
    <p:extLst>
      <p:ext uri="{BB962C8B-B14F-4D97-AF65-F5344CB8AC3E}">
        <p14:creationId xmlns:p14="http://schemas.microsoft.com/office/powerpoint/2010/main" val="28523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Modeling: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Threat Modeling Process</a:t>
            </a:r>
          </a:p>
        </p:txBody>
      </p:sp>
    </p:spTree>
    <p:extLst>
      <p:ext uri="{BB962C8B-B14F-4D97-AF65-F5344CB8AC3E}">
        <p14:creationId xmlns:p14="http://schemas.microsoft.com/office/powerpoint/2010/main" val="228354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Modeling: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Common Models</a:t>
            </a:r>
          </a:p>
        </p:txBody>
      </p:sp>
    </p:spTree>
    <p:extLst>
      <p:ext uri="{BB962C8B-B14F-4D97-AF65-F5344CB8AC3E}">
        <p14:creationId xmlns:p14="http://schemas.microsoft.com/office/powerpoint/2010/main" val="239638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788" y="196835"/>
            <a:ext cx="10820401" cy="4019661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Proxima Nova" panose="02000506030000020004" pitchFamily="2" charset="0"/>
              </a:rPr>
              <a:t>Key Points:</a:t>
            </a:r>
            <a:br>
              <a:rPr lang="en-US" sz="5400" dirty="0">
                <a:latin typeface="Proxima Nova" panose="02000506030000020004" pitchFamily="2" charset="0"/>
              </a:rPr>
            </a:b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Define Threat Modeling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Threat Modeling Process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Common Models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949A8E0-BC7A-4E6F-ACD9-43D3A200018D}"/>
</file>

<file path=customXml/itemProps2.xml><?xml version="1.0" encoding="utf-8"?>
<ds:datastoreItem xmlns:ds="http://schemas.openxmlformats.org/officeDocument/2006/customXml" ds:itemID="{2E48F98F-140C-4F8F-B1E7-1E7BB2929F59}"/>
</file>

<file path=customXml/itemProps3.xml><?xml version="1.0" encoding="utf-8"?>
<ds:datastoreItem xmlns:ds="http://schemas.openxmlformats.org/officeDocument/2006/customXml" ds:itemID="{D7F39F11-26B9-4370-AEB2-1DFD97F10F9E}"/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1_Office Theme</vt:lpstr>
      <vt:lpstr>Threat Modeling: Define Threat Modeling</vt:lpstr>
      <vt:lpstr>Threat Modeling: Threat Modeling Process</vt:lpstr>
      <vt:lpstr>Threat Modeling: Common Models</vt:lpstr>
      <vt:lpstr>Key Points:  - Define Threat Modeling - Threat Modeling Process - Common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 Modeling: Define Threat Modeling</dc:title>
  <dc:creator>Daniel Lowrie</dc:creator>
  <cp:lastModifiedBy>Daniel Lowrie</cp:lastModifiedBy>
  <cp:revision>3</cp:revision>
  <dcterms:created xsi:type="dcterms:W3CDTF">2021-06-02T11:40:40Z</dcterms:created>
  <dcterms:modified xsi:type="dcterms:W3CDTF">2021-06-02T12:27:57Z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