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54" d="100"/>
          <a:sy n="54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742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977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51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955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591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54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607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30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795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574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595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Cyber Threat Intelligence: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Define CTI</a:t>
            </a:r>
          </a:p>
        </p:txBody>
      </p:sp>
    </p:spTree>
    <p:extLst>
      <p:ext uri="{BB962C8B-B14F-4D97-AF65-F5344CB8AC3E}">
        <p14:creationId xmlns:p14="http://schemas.microsoft.com/office/powerpoint/2010/main" val="2852300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Cyber Threat Intelligence: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CTI Types</a:t>
            </a:r>
          </a:p>
        </p:txBody>
      </p:sp>
    </p:spTree>
    <p:extLst>
      <p:ext uri="{BB962C8B-B14F-4D97-AF65-F5344CB8AC3E}">
        <p14:creationId xmlns:p14="http://schemas.microsoft.com/office/powerpoint/2010/main" val="1592619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Cyber Threat Intelligence: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Strategic</a:t>
            </a:r>
          </a:p>
        </p:txBody>
      </p:sp>
    </p:spTree>
    <p:extLst>
      <p:ext uri="{BB962C8B-B14F-4D97-AF65-F5344CB8AC3E}">
        <p14:creationId xmlns:p14="http://schemas.microsoft.com/office/powerpoint/2010/main" val="3578117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Cyber Threat Intelligence: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Operational</a:t>
            </a:r>
          </a:p>
        </p:txBody>
      </p:sp>
    </p:spTree>
    <p:extLst>
      <p:ext uri="{BB962C8B-B14F-4D97-AF65-F5344CB8AC3E}">
        <p14:creationId xmlns:p14="http://schemas.microsoft.com/office/powerpoint/2010/main" val="210019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Cyber Threat Intelligence: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Tactical</a:t>
            </a:r>
          </a:p>
        </p:txBody>
      </p:sp>
    </p:spTree>
    <p:extLst>
      <p:ext uri="{BB962C8B-B14F-4D97-AF65-F5344CB8AC3E}">
        <p14:creationId xmlns:p14="http://schemas.microsoft.com/office/powerpoint/2010/main" val="30854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Cyber Threat Intelligence: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Technical</a:t>
            </a:r>
          </a:p>
        </p:txBody>
      </p:sp>
    </p:spTree>
    <p:extLst>
      <p:ext uri="{BB962C8B-B14F-4D97-AF65-F5344CB8AC3E}">
        <p14:creationId xmlns:p14="http://schemas.microsoft.com/office/powerpoint/2010/main" val="763945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799" y="2294576"/>
            <a:ext cx="10820401" cy="4019661"/>
          </a:xfrm>
        </p:spPr>
        <p:txBody>
          <a:bodyPr>
            <a:noAutofit/>
          </a:bodyPr>
          <a:lstStyle/>
          <a:p>
            <a:pPr algn="l"/>
            <a:r>
              <a:rPr lang="en-US" sz="5400" dirty="0">
                <a:latin typeface="Proxima Nova" panose="02000506030000020004" pitchFamily="2" charset="0"/>
              </a:rPr>
              <a:t>Key Points:</a:t>
            </a:r>
            <a:br>
              <a:rPr lang="en-US" sz="5400" dirty="0">
                <a:latin typeface="Proxima Nova" panose="02000506030000020004" pitchFamily="2" charset="0"/>
              </a:rPr>
            </a:br>
            <a:br>
              <a:rPr lang="en-US" sz="5400" b="1" dirty="0">
                <a:latin typeface="Proxima Nova" panose="02000506030000020004" pitchFamily="2" charset="0"/>
              </a:rPr>
            </a:br>
            <a:r>
              <a:rPr lang="en-US" sz="5400" b="1" dirty="0">
                <a:latin typeface="Proxima Nova" panose="02000506030000020004" pitchFamily="2" charset="0"/>
              </a:rPr>
              <a:t>- Defined CTI </a:t>
            </a:r>
            <a:br>
              <a:rPr lang="en-US" sz="5400" b="1" dirty="0">
                <a:latin typeface="Proxima Nova" panose="02000506030000020004" pitchFamily="2" charset="0"/>
              </a:rPr>
            </a:br>
            <a:r>
              <a:rPr lang="en-US" sz="5400" b="1" dirty="0">
                <a:latin typeface="Proxima Nova" panose="02000506030000020004" pitchFamily="2" charset="0"/>
              </a:rPr>
              <a:t>- CTI Types</a:t>
            </a:r>
            <a:br>
              <a:rPr lang="en-US" sz="5400" b="1" dirty="0">
                <a:latin typeface="Proxima Nova" panose="02000506030000020004" pitchFamily="2" charset="0"/>
              </a:rPr>
            </a:br>
            <a:r>
              <a:rPr lang="en-US" sz="5400" b="1" dirty="0">
                <a:latin typeface="Proxima Nova" panose="02000506030000020004" pitchFamily="2" charset="0"/>
              </a:rPr>
              <a:t>- Strategic</a:t>
            </a:r>
            <a:br>
              <a:rPr lang="en-US" sz="5400" b="1" dirty="0">
                <a:latin typeface="Proxima Nova" panose="02000506030000020004" pitchFamily="2" charset="0"/>
              </a:rPr>
            </a:br>
            <a:r>
              <a:rPr lang="en-US" sz="5400" b="1" dirty="0">
                <a:latin typeface="Proxima Nova" panose="02000506030000020004" pitchFamily="2" charset="0"/>
              </a:rPr>
              <a:t>- Operational</a:t>
            </a:r>
            <a:br>
              <a:rPr lang="en-US" sz="5400" b="1" dirty="0">
                <a:latin typeface="Proxima Nova" panose="02000506030000020004" pitchFamily="2" charset="0"/>
              </a:rPr>
            </a:br>
            <a:r>
              <a:rPr lang="en-US" sz="5400" b="1" dirty="0">
                <a:latin typeface="Proxima Nova" panose="02000506030000020004" pitchFamily="2" charset="0"/>
              </a:rPr>
              <a:t>- Tactical </a:t>
            </a:r>
            <a:br>
              <a:rPr lang="en-US" sz="5400" b="1" dirty="0">
                <a:latin typeface="Proxima Nova" panose="02000506030000020004" pitchFamily="2" charset="0"/>
              </a:rPr>
            </a:br>
            <a:r>
              <a:rPr lang="en-US" sz="5400" b="1" dirty="0">
                <a:latin typeface="Proxima Nova" panose="02000506030000020004" pitchFamily="2" charset="0"/>
              </a:rPr>
              <a:t>- Technical</a:t>
            </a:r>
          </a:p>
        </p:txBody>
      </p:sp>
    </p:spTree>
    <p:extLst>
      <p:ext uri="{BB962C8B-B14F-4D97-AF65-F5344CB8AC3E}">
        <p14:creationId xmlns:p14="http://schemas.microsoft.com/office/powerpoint/2010/main" val="63175909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C59C91D8-EA3E-4174-A507-073504C5D280}"/>
</file>

<file path=customXml/itemProps2.xml><?xml version="1.0" encoding="utf-8"?>
<ds:datastoreItem xmlns:ds="http://schemas.openxmlformats.org/officeDocument/2006/customXml" ds:itemID="{3148DC81-A60F-416C-8CAA-410E515138C9}"/>
</file>

<file path=customXml/itemProps3.xml><?xml version="1.0" encoding="utf-8"?>
<ds:datastoreItem xmlns:ds="http://schemas.openxmlformats.org/officeDocument/2006/customXml" ds:itemID="{5ADA238A-6998-4636-8CC1-7892377A300F}"/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62</Words>
  <Application>Microsoft Office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Proxima Nova</vt:lpstr>
      <vt:lpstr>1_Office Theme</vt:lpstr>
      <vt:lpstr>Cyber Threat Intelligence: Define CTI</vt:lpstr>
      <vt:lpstr>Cyber Threat Intelligence: CTI Types</vt:lpstr>
      <vt:lpstr>Cyber Threat Intelligence: Strategic</vt:lpstr>
      <vt:lpstr>Cyber Threat Intelligence: Operational</vt:lpstr>
      <vt:lpstr>Cyber Threat Intelligence: Tactical</vt:lpstr>
      <vt:lpstr>Cyber Threat Intelligence: Technical</vt:lpstr>
      <vt:lpstr>Key Points:  - Defined CTI  - CTI Types - Strategic - Operational - Tactical  - Technical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 Threat Intelligence: Define CTI</dc:title>
  <dc:creator>Daniel Lowrie</dc:creator>
  <cp:lastModifiedBy>Daniel Lowrie</cp:lastModifiedBy>
  <cp:revision>1</cp:revision>
  <dcterms:created xsi:type="dcterms:W3CDTF">2021-05-27T13:28:42Z</dcterms:created>
  <dcterms:modified xsi:type="dcterms:W3CDTF">2021-05-27T13:32:12Z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