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9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2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0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9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5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7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0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08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8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38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Ethical Hacking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What is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‘Ethical Hacking’?</a:t>
            </a:r>
          </a:p>
        </p:txBody>
      </p:sp>
    </p:spTree>
    <p:extLst>
      <p:ext uri="{BB962C8B-B14F-4D97-AF65-F5344CB8AC3E}">
        <p14:creationId xmlns:p14="http://schemas.microsoft.com/office/powerpoint/2010/main" val="273249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Ethical Hacking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Restrictions</a:t>
            </a:r>
          </a:p>
        </p:txBody>
      </p:sp>
    </p:spTree>
    <p:extLst>
      <p:ext uri="{BB962C8B-B14F-4D97-AF65-F5344CB8AC3E}">
        <p14:creationId xmlns:p14="http://schemas.microsoft.com/office/powerpoint/2010/main" val="276288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Ethical Hacking Concepts: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Common Skills</a:t>
            </a:r>
          </a:p>
        </p:txBody>
      </p:sp>
    </p:spTree>
    <p:extLst>
      <p:ext uri="{BB962C8B-B14F-4D97-AF65-F5344CB8AC3E}">
        <p14:creationId xmlns:p14="http://schemas.microsoft.com/office/powerpoint/2010/main" val="374241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593" y="824365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Define Ethical Hacking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 panose="02000506030000020004" pitchFamily="2" charset="0"/>
              </a:rPr>
              <a:t>- Restrictions </a:t>
            </a:r>
            <a:r>
              <a:rPr lang="en-US" b="1">
                <a:latin typeface="Proxima Nova" panose="02000506030000020004" pitchFamily="2" charset="0"/>
              </a:rPr>
              <a:t>/ Limitations</a:t>
            </a:r>
            <a:br>
              <a:rPr lang="en-US" b="1">
                <a:latin typeface="Proxima Nova" panose="02000506030000020004" pitchFamily="2" charset="0"/>
              </a:rPr>
            </a:br>
            <a:r>
              <a:rPr lang="en-US" b="1">
                <a:latin typeface="Proxima Nova" panose="02000506030000020004" pitchFamily="2" charset="0"/>
              </a:rPr>
              <a:t>- Common skills</a:t>
            </a:r>
            <a:endParaRPr lang="en-US" b="1" dirty="0"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01C6E809-A294-4122-9C11-45470C026573}"/>
</file>

<file path=customXml/itemProps2.xml><?xml version="1.0" encoding="utf-8"?>
<ds:datastoreItem xmlns:ds="http://schemas.openxmlformats.org/officeDocument/2006/customXml" ds:itemID="{14359C3D-7FB2-45A4-A110-74065FE181D4}"/>
</file>

<file path=customXml/itemProps3.xml><?xml version="1.0" encoding="utf-8"?>
<ds:datastoreItem xmlns:ds="http://schemas.openxmlformats.org/officeDocument/2006/customXml" ds:itemID="{2BED70C4-255A-4A2F-8F81-24CB03832717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Proxima Nova</vt:lpstr>
      <vt:lpstr>1_Office Theme</vt:lpstr>
      <vt:lpstr>Ethical Hacking Concepts: What is ‘Ethical Hacking’?</vt:lpstr>
      <vt:lpstr>Ethical Hacking Concepts: Restrictions</vt:lpstr>
      <vt:lpstr>Ethical Hacking Concepts: Common Skills</vt:lpstr>
      <vt:lpstr>Key Points:  - Define Ethical Hacking - Restrictions / Limitations - Common skills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Hacking Concepts: What is ‘Ethical Hacking’?</dc:title>
  <dc:creator>Daniel Lowrie</dc:creator>
  <cp:lastModifiedBy>Daniel Lowrie</cp:lastModifiedBy>
  <cp:revision>1</cp:revision>
  <dcterms:created xsi:type="dcterms:W3CDTF">2021-05-20T13:03:04Z</dcterms:created>
  <dcterms:modified xsi:type="dcterms:W3CDTF">2021-05-20T13:08:25Z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