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5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5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4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2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4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5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4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0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2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Basic Cybersecurity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Confidentiality </a:t>
            </a:r>
          </a:p>
        </p:txBody>
      </p:sp>
    </p:spTree>
    <p:extLst>
      <p:ext uri="{BB962C8B-B14F-4D97-AF65-F5344CB8AC3E}">
        <p14:creationId xmlns:p14="http://schemas.microsoft.com/office/powerpoint/2010/main" val="246579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Basic Cybersecurity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Integrity </a:t>
            </a:r>
          </a:p>
        </p:txBody>
      </p:sp>
    </p:spTree>
    <p:extLst>
      <p:ext uri="{BB962C8B-B14F-4D97-AF65-F5344CB8AC3E}">
        <p14:creationId xmlns:p14="http://schemas.microsoft.com/office/powerpoint/2010/main" val="143037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Basic Cybersecurity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Availability </a:t>
            </a:r>
          </a:p>
        </p:txBody>
      </p:sp>
    </p:spTree>
    <p:extLst>
      <p:ext uri="{BB962C8B-B14F-4D97-AF65-F5344CB8AC3E}">
        <p14:creationId xmlns:p14="http://schemas.microsoft.com/office/powerpoint/2010/main" val="204170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Basic Cybersecurity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Authenticity </a:t>
            </a:r>
          </a:p>
        </p:txBody>
      </p:sp>
    </p:spTree>
    <p:extLst>
      <p:ext uri="{BB962C8B-B14F-4D97-AF65-F5344CB8AC3E}">
        <p14:creationId xmlns:p14="http://schemas.microsoft.com/office/powerpoint/2010/main" val="33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Basic Cybersecurity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Non-Repudiation </a:t>
            </a:r>
          </a:p>
        </p:txBody>
      </p:sp>
    </p:spTree>
    <p:extLst>
      <p:ext uri="{BB962C8B-B14F-4D97-AF65-F5344CB8AC3E}">
        <p14:creationId xmlns:p14="http://schemas.microsoft.com/office/powerpoint/2010/main" val="387445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1419169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Confidentiality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Integrity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Availability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Authenticity </a:t>
            </a: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5300" b="1" dirty="0">
                <a:latin typeface="Proxima Nova" panose="02000506030000020004" pitchFamily="2" charset="0"/>
              </a:rPr>
              <a:t>- Non-Repudiation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E50FED2D-9EA9-4249-A3F0-F98FF73670B3}"/>
</file>

<file path=customXml/itemProps2.xml><?xml version="1.0" encoding="utf-8"?>
<ds:datastoreItem xmlns:ds="http://schemas.openxmlformats.org/officeDocument/2006/customXml" ds:itemID="{A6CB3604-DF83-4519-B87D-57BBA729323A}"/>
</file>

<file path=customXml/itemProps3.xml><?xml version="1.0" encoding="utf-8"?>
<ds:datastoreItem xmlns:ds="http://schemas.openxmlformats.org/officeDocument/2006/customXml" ds:itemID="{8B858781-22B5-4D07-940C-53BCC7866E25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Proxima Nova</vt:lpstr>
      <vt:lpstr>1_Office Theme</vt:lpstr>
      <vt:lpstr>Basic Cybersecurity Concepts: Confidentiality </vt:lpstr>
      <vt:lpstr>Basic Cybersecurity Concepts: Integrity </vt:lpstr>
      <vt:lpstr>Basic Cybersecurity Concepts: Availability </vt:lpstr>
      <vt:lpstr>Basic Cybersecurity Concepts: Authenticity </vt:lpstr>
      <vt:lpstr>Basic Cybersecurity Concepts: Non-Repudiation </vt:lpstr>
      <vt:lpstr>Key Points:  - Confidentiality - Integrity - Availability - Authenticity  - Non-Repudiation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Cybersecurity Concepts: Confidentiality </dc:title>
  <dc:creator>Daniel Lowrie</dc:creator>
  <cp:lastModifiedBy>Daniel Lowrie</cp:lastModifiedBy>
  <cp:revision>1</cp:revision>
  <dcterms:created xsi:type="dcterms:W3CDTF">2021-05-13T13:46:29Z</dcterms:created>
  <dcterms:modified xsi:type="dcterms:W3CDTF">2021-05-13T13:53:25Z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