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9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6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9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907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4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0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5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8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25F0E6E-0769-4CE2-A76F-B699F4F2B7A1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0E6E-0769-4CE2-A76F-B699F4F2B7A1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5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25F0E6E-0769-4CE2-A76F-B699F4F2B7A1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86DD33A-BD51-4334-80C8-200B7E10837E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844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167399"/>
            <a:ext cx="9144000" cy="2387600"/>
          </a:xfrm>
        </p:spPr>
        <p:txBody>
          <a:bodyPr/>
          <a:lstStyle/>
          <a:p>
            <a:r>
              <a:rPr lang="es-PE" dirty="0" smtClean="0"/>
              <a:t>DREGASA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725447"/>
            <a:ext cx="9144000" cy="1655762"/>
          </a:xfrm>
        </p:spPr>
        <p:txBody>
          <a:bodyPr/>
          <a:lstStyle/>
          <a:p>
            <a:r>
              <a:rPr lang="es-PE" dirty="0" smtClean="0"/>
              <a:t>Reciclaje de residuos industriales</a:t>
            </a:r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234" y="0"/>
            <a:ext cx="4197531" cy="335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Información general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50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Qué es DREGASA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066595"/>
            <a:ext cx="10515600" cy="19887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200" dirty="0" err="1" smtClean="0"/>
              <a:t>Dregasa</a:t>
            </a:r>
            <a:r>
              <a:rPr lang="es-ES" sz="3200" dirty="0" smtClean="0"/>
              <a:t> es una compañía internacional que aporta soluciones tecnológicas innovadoras en la gestión de residuos industriales, teniendo muy presente su responsabilidad para contribuir a crear un mundo sostenible.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793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Servicios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99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Reciclaje de residuos de acero y galvanización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097279" y="2433567"/>
            <a:ext cx="4937760" cy="2556449"/>
          </a:xfrm>
        </p:spPr>
        <p:txBody>
          <a:bodyPr/>
          <a:lstStyle/>
          <a:p>
            <a:r>
              <a:rPr lang="es-ES" dirty="0" smtClean="0"/>
              <a:t>Gestión de polvos de acería de horno de arco eléctrico que fabrican acero común.</a:t>
            </a:r>
          </a:p>
          <a:p>
            <a:r>
              <a:rPr lang="es-ES" dirty="0" smtClean="0"/>
              <a:t>Gestión de polvo de aceros inoxidables y especiales.</a:t>
            </a:r>
          </a:p>
          <a:p>
            <a:r>
              <a:rPr lang="es-ES" dirty="0" smtClean="0"/>
              <a:t>Valorización de residuos de zinc y sus aleaciones provenientes de la galvanización del acero, inyección de metales y construcción.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273" y="2099738"/>
            <a:ext cx="3095897" cy="3109718"/>
          </a:xfrm>
        </p:spPr>
      </p:pic>
    </p:spTree>
    <p:extLst>
      <p:ext uri="{BB962C8B-B14F-4D97-AF65-F5344CB8AC3E}">
        <p14:creationId xmlns:p14="http://schemas.microsoft.com/office/powerpoint/2010/main" val="1765744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Reciclaje</a:t>
            </a:r>
            <a:r>
              <a:rPr lang="en-US" dirty="0" smtClean="0"/>
              <a:t> de </a:t>
            </a:r>
            <a:r>
              <a:rPr lang="en-US" dirty="0" err="1" smtClean="0"/>
              <a:t>residuos</a:t>
            </a:r>
            <a:r>
              <a:rPr lang="en-US" dirty="0" smtClean="0"/>
              <a:t> de </a:t>
            </a:r>
            <a:r>
              <a:rPr lang="en-US" dirty="0" err="1" smtClean="0"/>
              <a:t>aluminio</a:t>
            </a:r>
            <a:r>
              <a:rPr lang="en-US" dirty="0" smtClean="0"/>
              <a:t>, </a:t>
            </a:r>
            <a:r>
              <a:rPr lang="en-US" dirty="0" err="1" smtClean="0"/>
              <a:t>escorias</a:t>
            </a:r>
            <a:r>
              <a:rPr lang="en-US" dirty="0" smtClean="0"/>
              <a:t> </a:t>
            </a:r>
            <a:r>
              <a:rPr lang="en-US" dirty="0" err="1" smtClean="0"/>
              <a:t>salinas</a:t>
            </a:r>
            <a:r>
              <a:rPr lang="en-US" dirty="0" smtClean="0"/>
              <a:t> y SPL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40027"/>
            <a:ext cx="10515600" cy="2824752"/>
          </a:xfrm>
        </p:spPr>
        <p:txBody>
          <a:bodyPr/>
          <a:lstStyle/>
          <a:p>
            <a:r>
              <a:rPr lang="es-ES" dirty="0" smtClean="0"/>
              <a:t>Reciclaje de aluminio a partir del cual se producen aleaciones de aluminio de alto valor.</a:t>
            </a:r>
          </a:p>
          <a:p>
            <a:r>
              <a:rPr lang="es-ES" dirty="0" smtClean="0"/>
              <a:t>Reciclaje integral de escorias salinas, SPL, polvos de filtro, finos de molienda de escorias de aluminio y otros residuos produciendo concentrados, fundentes y óxido de aluminio.</a:t>
            </a:r>
          </a:p>
          <a:p>
            <a:r>
              <a:rPr lang="es-ES" dirty="0" smtClean="0"/>
              <a:t>Venta de maquinaria y tecnología.</a:t>
            </a:r>
          </a:p>
        </p:txBody>
      </p:sp>
    </p:spTree>
    <p:extLst>
      <p:ext uri="{BB962C8B-B14F-4D97-AF65-F5344CB8AC3E}">
        <p14:creationId xmlns:p14="http://schemas.microsoft.com/office/powerpoint/2010/main" val="34372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Reciclaje</a:t>
            </a:r>
            <a:r>
              <a:rPr lang="en-US" dirty="0" smtClean="0"/>
              <a:t> de </a:t>
            </a:r>
            <a:r>
              <a:rPr lang="en-US" dirty="0" err="1" smtClean="0"/>
              <a:t>residuos</a:t>
            </a:r>
            <a:r>
              <a:rPr lang="en-US" dirty="0" smtClean="0"/>
              <a:t> de </a:t>
            </a:r>
            <a:r>
              <a:rPr lang="en-US" dirty="0" err="1" smtClean="0"/>
              <a:t>aluminio</a:t>
            </a:r>
            <a:r>
              <a:rPr lang="en-US" dirty="0" smtClean="0"/>
              <a:t>, </a:t>
            </a:r>
            <a:r>
              <a:rPr lang="en-US" dirty="0" err="1" smtClean="0"/>
              <a:t>escorias</a:t>
            </a:r>
            <a:r>
              <a:rPr lang="en-US" dirty="0" smtClean="0"/>
              <a:t> </a:t>
            </a:r>
            <a:r>
              <a:rPr lang="en-US" dirty="0" err="1" smtClean="0"/>
              <a:t>salinas</a:t>
            </a:r>
            <a:r>
              <a:rPr lang="en-US" dirty="0" smtClean="0"/>
              <a:t> y SPL</a:t>
            </a:r>
            <a:endParaRPr lang="en-US" dirty="0"/>
          </a:p>
        </p:txBody>
      </p:sp>
      <p:pic>
        <p:nvPicPr>
          <p:cNvPr id="5" name="Marcador de posición de imagen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62" b="23162"/>
          <a:stretch>
            <a:fillRect/>
          </a:stretch>
        </p:blipFill>
        <p:spPr/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84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Soluciones medioambientales para la industria</a:t>
            </a:r>
            <a:endParaRPr lang="en-U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63" y="2376012"/>
            <a:ext cx="4938712" cy="2963227"/>
          </a:xfrm>
        </p:spPr>
      </p:pic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948838"/>
            <a:ext cx="5181600" cy="4104912"/>
          </a:xfrm>
        </p:spPr>
        <p:txBody>
          <a:bodyPr>
            <a:normAutofit/>
          </a:bodyPr>
          <a:lstStyle/>
          <a:p>
            <a:r>
              <a:rPr lang="es-ES" dirty="0" smtClean="0"/>
              <a:t>Servicios de gestión completa de residuos industriales.</a:t>
            </a:r>
          </a:p>
          <a:p>
            <a:r>
              <a:rPr lang="es-ES" dirty="0" smtClean="0"/>
              <a:t>Limpiezas industriales.</a:t>
            </a:r>
          </a:p>
          <a:p>
            <a:r>
              <a:rPr lang="es-ES" dirty="0" smtClean="0"/>
              <a:t>Gestión y descontaminación de suelos.</a:t>
            </a:r>
          </a:p>
          <a:p>
            <a:r>
              <a:rPr lang="es-ES" dirty="0" smtClean="0"/>
              <a:t>Fabricación de granzas de polietileno de baja densidad a partir del reciclado del film usado como cubierta de invernadero.</a:t>
            </a:r>
          </a:p>
          <a:p>
            <a:r>
              <a:rPr lang="es-ES" dirty="0" smtClean="0"/>
              <a:t>Recogida, transporte y eliminación de transformadores, condensadores y materiales contaminados con PCB (</a:t>
            </a:r>
            <a:r>
              <a:rPr lang="es-ES" dirty="0" err="1" smtClean="0"/>
              <a:t>Policlorobifenilos</a:t>
            </a:r>
            <a:r>
              <a:rPr lang="es-E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8940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07614"/>
            <a:ext cx="10515600" cy="4351338"/>
          </a:xfrm>
        </p:spPr>
        <p:txBody>
          <a:bodyPr>
            <a:normAutofit/>
          </a:bodyPr>
          <a:lstStyle/>
          <a:p>
            <a:r>
              <a:rPr lang="es-ES" b="1" dirty="0" smtClean="0"/>
              <a:t>Misión</a:t>
            </a:r>
          </a:p>
          <a:p>
            <a:pPr marL="457200" lvl="1" indent="0">
              <a:buNone/>
            </a:pPr>
            <a:r>
              <a:rPr lang="es-ES" dirty="0" err="1" smtClean="0"/>
              <a:t>Dregasa</a:t>
            </a:r>
            <a:r>
              <a:rPr lang="es-ES" dirty="0" smtClean="0"/>
              <a:t> centra su actividad en la prestación de servicios medioambientales a la industria desarrollando las actividades de reciclaje de residuos de aluminio, reciclaje de residuos de acero y galvanización y gestión de residuos industriales.</a:t>
            </a:r>
          </a:p>
          <a:p>
            <a:r>
              <a:rPr lang="es-PE" b="1" dirty="0"/>
              <a:t>Visión</a:t>
            </a:r>
            <a:endParaRPr lang="en-US" dirty="0"/>
          </a:p>
          <a:p>
            <a:pPr marL="457200" lvl="1" indent="0">
              <a:buNone/>
            </a:pPr>
            <a:r>
              <a:rPr lang="es-PE" dirty="0" err="1"/>
              <a:t>Dregasa</a:t>
            </a:r>
            <a:r>
              <a:rPr lang="es-PE" dirty="0"/>
              <a:t> aporta soluciones a la gestión de residuos industriales teniendo muy presente su responsabilidad social para contribuir a crear un mundo sostenible</a:t>
            </a:r>
            <a:r>
              <a:rPr lang="es-PE" dirty="0" smtClean="0"/>
              <a:t>.</a:t>
            </a:r>
          </a:p>
          <a:p>
            <a:r>
              <a:rPr lang="es-PE" b="1" dirty="0"/>
              <a:t>Valores</a:t>
            </a:r>
            <a:endParaRPr lang="en-US" dirty="0"/>
          </a:p>
          <a:p>
            <a:pPr lvl="1"/>
            <a:r>
              <a:rPr lang="es-PE" dirty="0" err="1"/>
              <a:t>Dregasa</a:t>
            </a:r>
            <a:r>
              <a:rPr lang="es-PE" dirty="0"/>
              <a:t> basa su gestión en los siguientes valores:</a:t>
            </a:r>
            <a:endParaRPr lang="en-US" dirty="0"/>
          </a:p>
          <a:p>
            <a:pPr lvl="1"/>
            <a:r>
              <a:rPr lang="es-PE" dirty="0"/>
              <a:t>Liderazgo en Prevención de Riesgos Laborales y Protección Medioambiental</a:t>
            </a:r>
            <a:endParaRPr lang="en-US" dirty="0"/>
          </a:p>
          <a:p>
            <a:pPr lvl="1"/>
            <a:r>
              <a:rPr lang="es-PE" dirty="0"/>
              <a:t>Excelencia en nuestras operaciones y los servicios que ofrecemos.</a:t>
            </a:r>
            <a:endParaRPr lang="en-US" dirty="0"/>
          </a:p>
          <a:p>
            <a:pPr lvl="1"/>
            <a:r>
              <a:rPr lang="es-PE" dirty="0"/>
              <a:t>Cumplimiento normativo e integridad.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9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</TotalTime>
  <Words>320</Words>
  <Application>Microsoft Office PowerPoint</Application>
  <PresentationFormat>Panorámica</PresentationFormat>
  <Paragraphs>30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Retrospección</vt:lpstr>
      <vt:lpstr>DREGASA</vt:lpstr>
      <vt:lpstr>Información general</vt:lpstr>
      <vt:lpstr>Qué es DREGASA</vt:lpstr>
      <vt:lpstr>Servicios</vt:lpstr>
      <vt:lpstr>Reciclaje de residuos de acero y galvanización</vt:lpstr>
      <vt:lpstr>Reciclaje de residuos de aluminio, escorias salinas y SPL</vt:lpstr>
      <vt:lpstr>Reciclaje de residuos de aluminio, escorias salinas y SPL</vt:lpstr>
      <vt:lpstr>Soluciones medioambientales para la industria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DREGASA</dc:title>
  <dc:creator>Sergio Bazo</dc:creator>
  <cp:lastModifiedBy>Sergio Bazo</cp:lastModifiedBy>
  <cp:revision>5</cp:revision>
  <dcterms:created xsi:type="dcterms:W3CDTF">2018-02-05T15:45:03Z</dcterms:created>
  <dcterms:modified xsi:type="dcterms:W3CDTF">2018-02-07T15:27:49Z</dcterms:modified>
</cp:coreProperties>
</file>