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57" r:id="rId3"/>
    <p:sldId id="261" r:id="rId4"/>
    <p:sldId id="259" r:id="rId5"/>
    <p:sldId id="267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80E6"/>
    <a:srgbClr val="3E79DE"/>
    <a:srgbClr val="3C7AE4"/>
    <a:srgbClr val="3874DD"/>
    <a:srgbClr val="399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6"/>
    <p:restoredTop sz="86406"/>
  </p:normalViewPr>
  <p:slideViewPr>
    <p:cSldViewPr snapToGrid="0" snapToObjects="1">
      <p:cViewPr varScale="1">
        <p:scale>
          <a:sx n="63" d="100"/>
          <a:sy n="63" d="100"/>
        </p:scale>
        <p:origin x="102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0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5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0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2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7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7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4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50F63-AC53-7B41-A2EC-C5D988FC112A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5480" y="2247410"/>
            <a:ext cx="9785186" cy="1137861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MICROSOFT 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POWERPOINT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030043" y="3089426"/>
            <a:ext cx="3505589" cy="5034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Profesor</a:t>
            </a:r>
            <a:r>
              <a:rPr lang="en-US" sz="1600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: Sergio Bazo Bertrán</a:t>
            </a:r>
            <a:endParaRPr lang="en-US" sz="1600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46217" y="2528758"/>
            <a:ext cx="126394" cy="887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PowerPoint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65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9410" y="2247410"/>
            <a:ext cx="8757455" cy="1137861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Módulo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1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767403" y="3104666"/>
            <a:ext cx="3505589" cy="5034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Introducción</a:t>
            </a:r>
            <a:r>
              <a:rPr lang="en-US" sz="1600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a </a:t>
            </a:r>
            <a:r>
              <a:rPr lang="en-US" sz="1600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PowerPoint</a:t>
            </a:r>
            <a:endParaRPr lang="en-US" sz="1600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13017" y="2528758"/>
            <a:ext cx="126394" cy="887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PowerPoint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7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9491" y="2118360"/>
            <a:ext cx="8086772" cy="2465457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es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y para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sirve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un 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software de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presentaciones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?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521119" y="2268062"/>
            <a:ext cx="158372" cy="21932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PowerPoint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12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421" y="6349587"/>
            <a:ext cx="1202473" cy="260537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255490" y="1213613"/>
            <a:ext cx="3996470" cy="1910587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sz="4000" b="1" spc="-1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sz="40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spc="-1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es</a:t>
            </a:r>
            <a:r>
              <a:rPr lang="en-US" sz="40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un </a:t>
            </a:r>
            <a:r>
              <a:rPr lang="en-US" sz="40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software de </a:t>
            </a:r>
            <a:r>
              <a:rPr lang="en-US" sz="4000" b="1" spc="-1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presentaciones</a:t>
            </a:r>
            <a:r>
              <a:rPr lang="en-US" sz="40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?</a:t>
            </a:r>
            <a:endParaRPr lang="en-US" sz="4000" spc="-15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285970" y="3681471"/>
            <a:ext cx="3304451" cy="24145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Un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software de presentaciones permite la creación de una secuencia de diapositivas. Esta secuencia se puede utilizar para muchos fines: como apoyo durante una exposición, para presentar un producto, para hacer un reporte, etc.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PowerPoint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1026" name="Picture 2" descr="Resultado de imagen para clasificador de diapositivas powerpoint 20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560" y="0"/>
            <a:ext cx="79494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0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1152653"/>
            <a:ext cx="3304451" cy="1910587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Microsoft 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PowerPoint?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2971799"/>
            <a:ext cx="3304451" cy="25146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Microsoft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PowerPoint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es un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software de presentaciones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que forma parte de la suite de oficina Microsoft Office.</a:t>
            </a:r>
          </a:p>
          <a:p>
            <a:pPr algn="l">
              <a:lnSpc>
                <a:spcPct val="120000"/>
              </a:lnSpc>
            </a:pP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  <a:latin typeface="Comfortaa Light" charset="0"/>
              <a:ea typeface="Comfortaa Light" charset="0"/>
              <a:cs typeface="Comfortaa Light" charset="0"/>
            </a:endParaRPr>
          </a:p>
          <a:p>
            <a:pPr algn="l">
              <a:lnSpc>
                <a:spcPct val="120000"/>
              </a:lnSpc>
            </a:pP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Es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el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programa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más popular dentro de esta categoría a nivel mundial.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5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14" y="6346568"/>
            <a:ext cx="1205381" cy="261166"/>
          </a:xfrm>
          <a:prstGeom prst="rect">
            <a:avLst/>
          </a:prstGeom>
        </p:spPr>
      </p:pic>
      <p:pic>
        <p:nvPicPr>
          <p:cNvPr id="2050" name="Picture 2" descr="Resultado de imagen para powerpoi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688" y="280151"/>
            <a:ext cx="4314429" cy="6330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PowerPoint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7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502758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817373"/>
            <a:ext cx="3341150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Hagamos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un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poco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historia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…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2895601"/>
            <a:ext cx="3463070" cy="30937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Antes de la aparición de los programas de presentaciones, los expositores tenían que mandar fabricar diapositivas en físico. </a:t>
            </a:r>
            <a:r>
              <a:rPr lang="es-E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Ests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 eran muy costosas, se podían desordenar o extraviar. Además era muy complicado organizarlas. Estas se insertaban en el carrete de un proyector de </a:t>
            </a:r>
            <a:r>
              <a:rPr lang="es-E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slides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https://applesencia.com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3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739" y="6477151"/>
            <a:ext cx="1205381" cy="26116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164913" y="5928360"/>
            <a:ext cx="7027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dirty="0" smtClean="0"/>
              <a:t>Proyector de </a:t>
            </a:r>
            <a:r>
              <a:rPr lang="es-PE" b="1" dirty="0" err="1" smtClean="0"/>
              <a:t>slides</a:t>
            </a:r>
            <a:endParaRPr lang="en-US" b="1" dirty="0"/>
          </a:p>
        </p:txBody>
      </p:sp>
      <p:pic>
        <p:nvPicPr>
          <p:cNvPr id="3074" name="Picture 2" descr="Resultado de imagen para proyector de slid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35" y="1439735"/>
            <a:ext cx="6386102" cy="402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PowerPoint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99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497333"/>
            <a:ext cx="3304451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Hagamos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un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poco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historia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…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4145279"/>
            <a:ext cx="3304451" cy="217932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A mediados de 1980 una pequeña empresa productora de Software comenzó a trabajar la idea de la creación de un software de presentaciones. Tras varios intentos fallidos lograron vender la primera versión del </a:t>
            </a:r>
            <a:r>
              <a:rPr lang="es-E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Presenter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 (así se llamaba en esa época) a la empresa </a:t>
            </a:r>
            <a:r>
              <a:rPr lang="es-E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multimillomaria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 Microsoft de Bill Gates por 14 millones de dólares.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2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421" y="6395307"/>
            <a:ext cx="1202473" cy="260537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4379496" y="633478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http://7exceltips.blogspot.pe/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164913" y="6294120"/>
            <a:ext cx="7027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dirty="0" err="1" smtClean="0"/>
              <a:t>Presenter</a:t>
            </a:r>
            <a:r>
              <a:rPr lang="es-PE" b="1" dirty="0" smtClean="0"/>
              <a:t>, el padre del PowerPoint</a:t>
            </a:r>
            <a:endParaRPr lang="en-US" b="1" dirty="0"/>
          </a:p>
        </p:txBody>
      </p:sp>
      <p:pic>
        <p:nvPicPr>
          <p:cNvPr id="15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739" y="6477151"/>
            <a:ext cx="1205381" cy="261166"/>
          </a:xfrm>
          <a:prstGeom prst="rect">
            <a:avLst/>
          </a:prstGeom>
        </p:spPr>
      </p:pic>
      <p:pic>
        <p:nvPicPr>
          <p:cNvPr id="4098" name="Picture 2" descr="Resultado de imagen para presenter by Forethough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417" y="497333"/>
            <a:ext cx="7511282" cy="5423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PowerPoint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04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680213"/>
            <a:ext cx="3304451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Hagamos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un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poco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historia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…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2072641"/>
            <a:ext cx="3304451" cy="37795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En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septiembre de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1987,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Microsoft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sacó al mercado su PowerPoint 1.0, cambiando para siempre el mundo de las presentaciones gráficas.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Luego lanzó versiones periódicamente hasta llegar a la 4.0 para el nuevo sistema operativo Windows. 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2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421" y="6395307"/>
            <a:ext cx="1202473" cy="260537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4379496" y="633478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http://7exceltips.blogspot.pe/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164913" y="6294120"/>
            <a:ext cx="7027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dirty="0" smtClean="0"/>
              <a:t>PowerPoint 1.0, 3.0 y 4.0</a:t>
            </a:r>
            <a:endParaRPr lang="en-US" b="1" dirty="0"/>
          </a:p>
        </p:txBody>
      </p:sp>
      <p:pic>
        <p:nvPicPr>
          <p:cNvPr id="15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739" y="6477151"/>
            <a:ext cx="1205381" cy="261166"/>
          </a:xfrm>
          <a:prstGeom prst="rect">
            <a:avLst/>
          </a:prstGeom>
        </p:spPr>
      </p:pic>
      <p:pic>
        <p:nvPicPr>
          <p:cNvPr id="5122" name="Picture 2" descr="Resultado de imagen para powerpoint 1.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417" y="266229"/>
            <a:ext cx="2874083" cy="214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Resultado de imagen para powerpoint 3.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505" y="1700217"/>
            <a:ext cx="3514725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Resultado de imagen para powerpoint 4.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229" y="3253575"/>
            <a:ext cx="4262665" cy="2598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PowerPoint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65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89" y="1183133"/>
            <a:ext cx="3304451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Hagamos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un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poco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historia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…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3261358"/>
            <a:ext cx="3304451" cy="257556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Después se lanzaron nuevas versiones con el nombre de las versiones para Windows: 95, 97, 98, 2000 y XP.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Las siguientes versiones llevaron el nombre del año de su distribución: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2003, 2007, 2010, 2013 y la actual, la 2016, cada una de ellas con mejoras.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2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421" y="6395307"/>
            <a:ext cx="1202473" cy="260537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4379496" y="633478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http://7exceltips.blogspot.pe/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164913" y="6294120"/>
            <a:ext cx="7027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dirty="0" smtClean="0"/>
              <a:t>Siguientes versiones de PowerPoint</a:t>
            </a:r>
            <a:endParaRPr lang="en-US" b="1" dirty="0"/>
          </a:p>
        </p:txBody>
      </p:sp>
      <p:pic>
        <p:nvPicPr>
          <p:cNvPr id="15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739" y="6477151"/>
            <a:ext cx="1205381" cy="261166"/>
          </a:xfrm>
          <a:prstGeom prst="rect">
            <a:avLst/>
          </a:prstGeom>
        </p:spPr>
      </p:pic>
      <p:pic>
        <p:nvPicPr>
          <p:cNvPr id="6146" name="Picture 2" descr="Resultado de imagen para powerpoint 9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906" y="438785"/>
            <a:ext cx="38100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esultado de imagen para powerpoint 200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906" y="2098357"/>
            <a:ext cx="3810000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Resultado de imagen para powerpoint 200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868" y="3378756"/>
            <a:ext cx="3906789" cy="2500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PowerPoint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33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465</Words>
  <Application>Microsoft Office PowerPoint</Application>
  <PresentationFormat>Panorámica</PresentationFormat>
  <Paragraphs>41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Comfortaa</vt:lpstr>
      <vt:lpstr>Comfortaa Light</vt:lpstr>
      <vt:lpstr>Office Theme</vt:lpstr>
      <vt:lpstr>MICROSOFT POWERPOINT</vt:lpstr>
      <vt:lpstr>Módulo 1</vt:lpstr>
      <vt:lpstr>¿Qué es y para qué sirve un software de presentaciones?</vt:lpstr>
      <vt:lpstr>¿Qué es un software de presentaciones?</vt:lpstr>
      <vt:lpstr>¿Qué es Microsoft PowerPoint?</vt:lpstr>
      <vt:lpstr>Hagamos un poco de historia…</vt:lpstr>
      <vt:lpstr>Hagamos un poco de historia…</vt:lpstr>
      <vt:lpstr>Hagamos un poco de historia…</vt:lpstr>
      <vt:lpstr>Hagamos un poco de historia…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Sergio Bazo</cp:lastModifiedBy>
  <cp:revision>48</cp:revision>
  <dcterms:created xsi:type="dcterms:W3CDTF">2017-09-01T15:02:55Z</dcterms:created>
  <dcterms:modified xsi:type="dcterms:W3CDTF">2017-12-11T03:39:37Z</dcterms:modified>
</cp:coreProperties>
</file>