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GEYESA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12 de Febrero de 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SERGIO BAZO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12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12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</a:t>
            </a:r>
            <a:r>
              <a:rPr lang="es-PE" b="1" dirty="0" err="1" smtClean="0">
                <a:hlinkClick r:id="rId3"/>
              </a:rPr>
              <a:t>click</a:t>
            </a:r>
            <a:r>
              <a:rPr lang="es-PE" b="1" dirty="0" smtClean="0">
                <a:hlinkClick r:id="rId3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160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16</cp:revision>
  <dcterms:created xsi:type="dcterms:W3CDTF">2016-08-15T19:39:54Z</dcterms:created>
  <dcterms:modified xsi:type="dcterms:W3CDTF">2018-02-12T18:45:15Z</dcterms:modified>
</cp:coreProperties>
</file>