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/>
            <a:t>Qué es </a:t>
          </a:r>
          <a:r>
            <a:rPr lang="es-PE" dirty="0" smtClean="0"/>
            <a:t>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/>
      <dgm:spPr/>
      <dgm:t>
        <a:bodyPr/>
        <a:lstStyle/>
        <a:p>
          <a:r>
            <a:rPr lang="es-PE" dirty="0" smtClean="0"/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/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/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/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/>
            <a:t>Qué es </a:t>
          </a:r>
          <a:r>
            <a:rPr lang="es-PE" sz="2600" kern="1200" dirty="0" smtClean="0"/>
            <a:t>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/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/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/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/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7DFE2-9B27-4AEA-9B02-F4DECFE9CCB7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bomb.wav"/>
          </p:stSnd>
        </p:sndAc>
      </p:transition>
    </mc:Choice>
    <mc:Fallback xmlns="">
      <p:transition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/>
              <a:t>informes@geyesa.com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82754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</a:t>
            </a:r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</a:t>
            </a:r>
            <a:r>
              <a:rPr lang="es-PE" dirty="0" smtClean="0"/>
              <a:t>es una compañía internacional que aporta soluciones tecnológicas innovadoras en la gestión de residuos industriales, teniendo muy presente su responsabilidad para contribuir a crear un mundo sostenible.</a:t>
            </a:r>
          </a:p>
          <a:p>
            <a:pPr marL="0" indent="0">
              <a:buNone/>
            </a:pPr>
            <a:r>
              <a:rPr lang="es-PE" b="1" dirty="0" smtClean="0"/>
              <a:t>Visita nuestra web haciendo </a:t>
            </a:r>
            <a:r>
              <a:rPr lang="es-PE" b="1" dirty="0" err="1" smtClean="0"/>
              <a:t>click</a:t>
            </a:r>
            <a:r>
              <a:rPr lang="es-PE" b="1" dirty="0" smtClean="0"/>
              <a:t> aquí.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hammer.wav"/>
          </p:stSnd>
        </p:sndAc>
      </p:transition>
    </mc:Choice>
    <mc:Fallback xmlns="">
      <p:transition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horno de arco eléctrico que fabrican acero común.</a:t>
            </a:r>
          </a:p>
          <a:p>
            <a:r>
              <a:rPr lang="es-PE" sz="1800" dirty="0" smtClean="0"/>
              <a:t>Gestión 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acero, inyección de metales y construcción.</a:t>
            </a:r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smtClean="0"/>
              <a:t>Fabricación de granzas de polietileno de baja densidad a partir del reciclado del film usado como cubierta de invernadero.</a:t>
            </a:r>
          </a:p>
          <a:p>
            <a:r>
              <a:rPr lang="es-PE" sz="1800" dirty="0" smtClean="0"/>
              <a:t>Recogida, 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</a:t>
            </a:r>
            <a:r>
              <a:rPr lang="es-PE" dirty="0" smtClean="0"/>
              <a:t>centra su actividad en la prestación de servicios medioambientales a la industria desarrollando las actividades 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</a:t>
            </a:r>
            <a:r>
              <a:rPr lang="es-PE" dirty="0" smtClean="0"/>
              <a:t>aporta soluciones a la gestión de residuos industriales teniendo muy presente su responsabilidad 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nuestras operaciones 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128</TotalTime>
  <Words>344</Words>
  <Application>Microsoft Office PowerPoint</Application>
  <PresentationFormat>Presentación en pantalla (4:3)</PresentationFormat>
  <Paragraphs>43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13</cp:revision>
  <dcterms:created xsi:type="dcterms:W3CDTF">2016-08-15T19:39:54Z</dcterms:created>
  <dcterms:modified xsi:type="dcterms:W3CDTF">2018-02-12T18:05:37Z</dcterms:modified>
</cp:coreProperties>
</file>