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73B80-12E3-487A-86EE-28A43E3419D0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C0D69-CE4D-496F-A52E-B3DB4672327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084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73B80-12E3-487A-86EE-28A43E3419D0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C0D69-CE4D-496F-A52E-B3DB4672327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027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73B80-12E3-487A-86EE-28A43E3419D0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C0D69-CE4D-496F-A52E-B3DB4672327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299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73B80-12E3-487A-86EE-28A43E3419D0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C0D69-CE4D-496F-A52E-B3DB4672327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239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73B80-12E3-487A-86EE-28A43E3419D0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C0D69-CE4D-496F-A52E-B3DB4672327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211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73B80-12E3-487A-86EE-28A43E3419D0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C0D69-CE4D-496F-A52E-B3DB4672327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734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73B80-12E3-487A-86EE-28A43E3419D0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C0D69-CE4D-496F-A52E-B3DB4672327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518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73B80-12E3-487A-86EE-28A43E3419D0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C0D69-CE4D-496F-A52E-B3DB4672327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590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73B80-12E3-487A-86EE-28A43E3419D0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C0D69-CE4D-496F-A52E-B3DB4672327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274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73B80-12E3-487A-86EE-28A43E3419D0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C0D69-CE4D-496F-A52E-B3DB4672327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053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73B80-12E3-487A-86EE-28A43E3419D0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C0D69-CE4D-496F-A52E-B3DB4672327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546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673B80-12E3-487A-86EE-28A43E3419D0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2C0D69-CE4D-496F-A52E-B3DB4672327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817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o 6"/>
          <p:cNvGrpSpPr/>
          <p:nvPr/>
        </p:nvGrpSpPr>
        <p:grpSpPr>
          <a:xfrm>
            <a:off x="1894113" y="2425248"/>
            <a:ext cx="7785464" cy="2233749"/>
            <a:chOff x="1031964" y="2699568"/>
            <a:chExt cx="7785464" cy="2233749"/>
          </a:xfrm>
        </p:grpSpPr>
        <p:sp>
          <p:nvSpPr>
            <p:cNvPr id="4" name="Recortar rectángulo de esquina sencilla 3"/>
            <p:cNvSpPr/>
            <p:nvPr/>
          </p:nvSpPr>
          <p:spPr>
            <a:xfrm>
              <a:off x="1031964" y="2860764"/>
              <a:ext cx="3566161" cy="1911360"/>
            </a:xfrm>
            <a:prstGeom prst="snip1Rect">
              <a:avLst>
                <a:gd name="adj" fmla="val 28969"/>
              </a:avLst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PE" sz="3600" b="1" dirty="0" smtClean="0">
                  <a:ln w="12700" cmpd="sng">
                    <a:solidFill>
                      <a:schemeClr val="accent4"/>
                    </a:solidFill>
                    <a:prstDash val="solid"/>
                  </a:ln>
                  <a:gradFill>
                    <a:gsLst>
                      <a:gs pos="0">
                        <a:schemeClr val="accent4"/>
                      </a:gs>
                      <a:gs pos="4000">
                        <a:schemeClr val="accent4">
                          <a:lumMod val="60000"/>
                          <a:lumOff val="40000"/>
                        </a:schemeClr>
                      </a:gs>
                      <a:gs pos="87000">
                        <a:schemeClr val="accent4">
                          <a:lumMod val="20000"/>
                          <a:lumOff val="80000"/>
                        </a:schemeClr>
                      </a:gs>
                    </a:gsLst>
                    <a:lin ang="5400000"/>
                  </a:gradFill>
                </a:rPr>
                <a:t>COACHING PERSONAL</a:t>
              </a:r>
              <a:endParaRPr lang="en-US" sz="3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endParaRPr>
            </a:p>
          </p:txBody>
        </p:sp>
        <p:sp>
          <p:nvSpPr>
            <p:cNvPr id="5" name="Flecha derecha 4"/>
            <p:cNvSpPr/>
            <p:nvPr/>
          </p:nvSpPr>
          <p:spPr>
            <a:xfrm>
              <a:off x="4598125" y="3306992"/>
              <a:ext cx="1985554" cy="1018903"/>
            </a:xfrm>
            <a:prstGeom prst="rightArrow">
              <a:avLst>
                <a:gd name="adj1" fmla="val 65385"/>
                <a:gd name="adj2" fmla="val 39744"/>
              </a:avLst>
            </a:prstGeom>
            <a:ln w="28575"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PE" sz="2800" b="1" dirty="0" smtClean="0">
                  <a:ln w="9525">
                    <a:solidFill>
                      <a:schemeClr val="bg1"/>
                    </a:solidFill>
                    <a:prstDash val="solid"/>
                  </a:ln>
                  <a:solidFill>
                    <a:srgbClr val="FFFF00"/>
                  </a:solidFill>
                  <a:effectLst>
                    <a:outerShdw blurRad="12700" dist="38100" dir="2700000" algn="tl" rotWithShape="0">
                      <a:schemeClr val="accent5">
                        <a:lumMod val="60000"/>
                        <a:lumOff val="40000"/>
                      </a:schemeClr>
                    </a:outerShdw>
                  </a:effectLst>
                </a:rPr>
                <a:t>Resultado</a:t>
              </a:r>
              <a:endPara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endParaRPr>
            </a:p>
          </p:txBody>
        </p:sp>
        <p:sp>
          <p:nvSpPr>
            <p:cNvPr id="6" name="Elipse 5"/>
            <p:cNvSpPr/>
            <p:nvPr/>
          </p:nvSpPr>
          <p:spPr>
            <a:xfrm>
              <a:off x="6583679" y="2699568"/>
              <a:ext cx="2233749" cy="2233749"/>
            </a:xfrm>
            <a:prstGeom prst="ellipse">
              <a:avLst/>
            </a:prstGeom>
            <a:ln w="38100">
              <a:solidFill>
                <a:schemeClr val="accent2">
                  <a:lumMod val="7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PE" sz="4400" b="1" dirty="0" smtClean="0">
                  <a:ln w="12700">
                    <a:solidFill>
                      <a:schemeClr val="accent3">
                        <a:lumMod val="50000"/>
                      </a:schemeClr>
                    </a:solidFill>
                    <a:prstDash val="solid"/>
                  </a:ln>
                  <a:pattFill prst="narHorz">
                    <a:fgClr>
                      <a:schemeClr val="accent3"/>
                    </a:fgClr>
                    <a:bgClr>
                      <a:schemeClr val="accent3">
                        <a:lumMod val="40000"/>
                        <a:lumOff val="60000"/>
                      </a:schemeClr>
                    </a:bgClr>
                  </a:pattFill>
                  <a:effectLst>
                    <a:innerShdw blurRad="177800">
                      <a:schemeClr val="accent3">
                        <a:lumMod val="50000"/>
                      </a:schemeClr>
                    </a:innerShdw>
                  </a:effectLst>
                </a:rPr>
                <a:t>Éxito</a:t>
              </a:r>
              <a:endParaRPr lang="en-US" sz="4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308590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4</Words>
  <Application>Microsoft Office PowerPoint</Application>
  <PresentationFormat>Panorámica</PresentationFormat>
  <Paragraphs>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Sergio Bazo</dc:creator>
  <cp:lastModifiedBy>Sergio Bazo</cp:lastModifiedBy>
  <cp:revision>2</cp:revision>
  <dcterms:created xsi:type="dcterms:W3CDTF">2018-02-12T17:05:05Z</dcterms:created>
  <dcterms:modified xsi:type="dcterms:W3CDTF">2018-02-12T17:14:26Z</dcterms:modified>
</cp:coreProperties>
</file>