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035D88-2349-41E6-BE53-3023301BF582}" type="doc">
      <dgm:prSet loTypeId="urn:microsoft.com/office/officeart/2005/8/layout/list1" loCatId="list" qsTypeId="urn:microsoft.com/office/officeart/2009/2/quickstyle/3d8" qsCatId="3D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E9759295-0971-4E85-9FA0-817447CA00D1}">
      <dgm:prSet phldrT="[Texto]"/>
      <dgm:spPr/>
      <dgm:t>
        <a:bodyPr/>
        <a:lstStyle/>
        <a:p>
          <a:r>
            <a:rPr lang="es-ES" dirty="0" smtClean="0"/>
            <a:t>Administración</a:t>
          </a:r>
          <a:endParaRPr lang="es-ES" dirty="0"/>
        </a:p>
      </dgm:t>
    </dgm:pt>
    <dgm:pt modelId="{A9604A8B-34F0-4504-AA5A-1709ABC544B9}" type="parTrans" cxnId="{822FEF3C-0962-46B0-B75B-F69501AB7CF8}">
      <dgm:prSet/>
      <dgm:spPr/>
      <dgm:t>
        <a:bodyPr/>
        <a:lstStyle/>
        <a:p>
          <a:endParaRPr lang="es-ES"/>
        </a:p>
      </dgm:t>
    </dgm:pt>
    <dgm:pt modelId="{25B63EA8-47FF-4350-B16A-A288F8109849}" type="sibTrans" cxnId="{822FEF3C-0962-46B0-B75B-F69501AB7CF8}">
      <dgm:prSet/>
      <dgm:spPr/>
      <dgm:t>
        <a:bodyPr/>
        <a:lstStyle/>
        <a:p>
          <a:endParaRPr lang="es-ES"/>
        </a:p>
      </dgm:t>
    </dgm:pt>
    <dgm:pt modelId="{CD5E88C2-C59E-428C-BDF3-608B6F4D9660}">
      <dgm:prSet phldrT="[Texto]"/>
      <dgm:spPr/>
      <dgm:t>
        <a:bodyPr/>
        <a:lstStyle/>
        <a:p>
          <a:r>
            <a:rPr lang="es-ES" dirty="0" smtClean="0"/>
            <a:t>Contabilidad</a:t>
          </a:r>
          <a:endParaRPr lang="es-ES" dirty="0"/>
        </a:p>
      </dgm:t>
    </dgm:pt>
    <dgm:pt modelId="{9CFA07E6-8DEB-41C6-A060-1F969D6A0A70}" type="parTrans" cxnId="{96556214-58FC-422F-A430-E33E5D7F55CB}">
      <dgm:prSet/>
      <dgm:spPr/>
      <dgm:t>
        <a:bodyPr/>
        <a:lstStyle/>
        <a:p>
          <a:endParaRPr lang="es-ES"/>
        </a:p>
      </dgm:t>
    </dgm:pt>
    <dgm:pt modelId="{4DF9D5A6-60D1-4FE5-8571-C66EB279C04E}" type="sibTrans" cxnId="{96556214-58FC-422F-A430-E33E5D7F55CB}">
      <dgm:prSet/>
      <dgm:spPr/>
      <dgm:t>
        <a:bodyPr/>
        <a:lstStyle/>
        <a:p>
          <a:endParaRPr lang="es-ES"/>
        </a:p>
      </dgm:t>
    </dgm:pt>
    <dgm:pt modelId="{FAA1FC30-2D28-4ED2-BE5F-64FB2E524BD2}">
      <dgm:prSet phldrT="[Texto]"/>
      <dgm:spPr/>
      <dgm:t>
        <a:bodyPr/>
        <a:lstStyle/>
        <a:p>
          <a:r>
            <a:rPr lang="es-ES" dirty="0" smtClean="0"/>
            <a:t>Marketing y ventas</a:t>
          </a:r>
          <a:endParaRPr lang="es-ES" dirty="0"/>
        </a:p>
      </dgm:t>
    </dgm:pt>
    <dgm:pt modelId="{3D18BFE3-AD39-4689-9CF7-BD8360660534}" type="parTrans" cxnId="{15F846E7-72C3-4271-89AB-4A85BA0A079D}">
      <dgm:prSet/>
      <dgm:spPr/>
      <dgm:t>
        <a:bodyPr/>
        <a:lstStyle/>
        <a:p>
          <a:endParaRPr lang="es-ES"/>
        </a:p>
      </dgm:t>
    </dgm:pt>
    <dgm:pt modelId="{A2E406BB-CA91-4F22-A108-17D2429B25D4}" type="sibTrans" cxnId="{15F846E7-72C3-4271-89AB-4A85BA0A079D}">
      <dgm:prSet/>
      <dgm:spPr/>
      <dgm:t>
        <a:bodyPr/>
        <a:lstStyle/>
        <a:p>
          <a:endParaRPr lang="es-ES"/>
        </a:p>
      </dgm:t>
    </dgm:pt>
    <dgm:pt modelId="{DFE551AC-5F1F-49EC-AF16-ECB61C8FCDA4}">
      <dgm:prSet phldrT="[Texto]"/>
      <dgm:spPr/>
      <dgm:t>
        <a:bodyPr/>
        <a:lstStyle/>
        <a:p>
          <a:r>
            <a:rPr lang="es-ES" dirty="0" smtClean="0"/>
            <a:t>Recursos Humanos</a:t>
          </a:r>
          <a:endParaRPr lang="es-ES" dirty="0"/>
        </a:p>
      </dgm:t>
    </dgm:pt>
    <dgm:pt modelId="{EC48C725-5B48-4239-B85A-C948D8F8FC8C}" type="parTrans" cxnId="{C937FFE7-2E78-4A41-A9CF-F1A5C75BD35F}">
      <dgm:prSet/>
      <dgm:spPr/>
      <dgm:t>
        <a:bodyPr/>
        <a:lstStyle/>
        <a:p>
          <a:endParaRPr lang="es-ES"/>
        </a:p>
      </dgm:t>
    </dgm:pt>
    <dgm:pt modelId="{3684F690-0BF9-4736-8300-5399E022BA12}" type="sibTrans" cxnId="{C937FFE7-2E78-4A41-A9CF-F1A5C75BD35F}">
      <dgm:prSet/>
      <dgm:spPr/>
      <dgm:t>
        <a:bodyPr/>
        <a:lstStyle/>
        <a:p>
          <a:endParaRPr lang="es-ES"/>
        </a:p>
      </dgm:t>
    </dgm:pt>
    <dgm:pt modelId="{39CE9E9E-CDA4-42A8-8C3E-5E0E3CC08A8C}">
      <dgm:prSet phldrT="[Texto]"/>
      <dgm:spPr/>
      <dgm:t>
        <a:bodyPr/>
        <a:lstStyle/>
        <a:p>
          <a:r>
            <a:rPr lang="es-ES" dirty="0" smtClean="0"/>
            <a:t>Producción</a:t>
          </a:r>
          <a:endParaRPr lang="es-ES" dirty="0"/>
        </a:p>
      </dgm:t>
    </dgm:pt>
    <dgm:pt modelId="{DE1A016D-1BB0-4725-8A3D-4318D2213617}" type="parTrans" cxnId="{DE2FDEB6-DC19-4AD9-83F7-6E2C72107EB1}">
      <dgm:prSet/>
      <dgm:spPr/>
      <dgm:t>
        <a:bodyPr/>
        <a:lstStyle/>
        <a:p>
          <a:endParaRPr lang="es-ES"/>
        </a:p>
      </dgm:t>
    </dgm:pt>
    <dgm:pt modelId="{AAA60CDA-1353-433E-9420-7A71EDD09CF9}" type="sibTrans" cxnId="{DE2FDEB6-DC19-4AD9-83F7-6E2C72107EB1}">
      <dgm:prSet/>
      <dgm:spPr/>
      <dgm:t>
        <a:bodyPr/>
        <a:lstStyle/>
        <a:p>
          <a:endParaRPr lang="es-ES"/>
        </a:p>
      </dgm:t>
    </dgm:pt>
    <dgm:pt modelId="{DE8D14BF-A1DF-4F74-9D79-3BBDAE2116FD}" type="pres">
      <dgm:prSet presAssocID="{AC035D88-2349-41E6-BE53-3023301BF582}" presName="linear" presStyleCnt="0">
        <dgm:presLayoutVars>
          <dgm:dir/>
          <dgm:animLvl val="lvl"/>
          <dgm:resizeHandles val="exact"/>
        </dgm:presLayoutVars>
      </dgm:prSet>
      <dgm:spPr/>
    </dgm:pt>
    <dgm:pt modelId="{838475D2-7C9B-4294-BF97-A773DBBAC841}" type="pres">
      <dgm:prSet presAssocID="{E9759295-0971-4E85-9FA0-817447CA00D1}" presName="parentLin" presStyleCnt="0"/>
      <dgm:spPr/>
    </dgm:pt>
    <dgm:pt modelId="{85A13874-A4E0-42E0-ABF3-50342B20752F}" type="pres">
      <dgm:prSet presAssocID="{E9759295-0971-4E85-9FA0-817447CA00D1}" presName="parentLeftMargin" presStyleLbl="node1" presStyleIdx="0" presStyleCnt="5"/>
      <dgm:spPr/>
    </dgm:pt>
    <dgm:pt modelId="{3CC55A6D-5C00-4984-A78F-EDD3F629F41E}" type="pres">
      <dgm:prSet presAssocID="{E9759295-0971-4E85-9FA0-817447CA00D1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73BF0086-18B9-4B13-A628-7DD1C61C815C}" type="pres">
      <dgm:prSet presAssocID="{E9759295-0971-4E85-9FA0-817447CA00D1}" presName="negativeSpace" presStyleCnt="0"/>
      <dgm:spPr/>
    </dgm:pt>
    <dgm:pt modelId="{02431D2B-D881-4193-A8CB-F35C9DCBC13C}" type="pres">
      <dgm:prSet presAssocID="{E9759295-0971-4E85-9FA0-817447CA00D1}" presName="childText" presStyleLbl="conFgAcc1" presStyleIdx="0" presStyleCnt="5">
        <dgm:presLayoutVars>
          <dgm:bulletEnabled val="1"/>
        </dgm:presLayoutVars>
      </dgm:prSet>
      <dgm:spPr/>
    </dgm:pt>
    <dgm:pt modelId="{4A93CC92-70DB-4FA3-BA44-F7DDD200F1D5}" type="pres">
      <dgm:prSet presAssocID="{25B63EA8-47FF-4350-B16A-A288F8109849}" presName="spaceBetweenRectangles" presStyleCnt="0"/>
      <dgm:spPr/>
    </dgm:pt>
    <dgm:pt modelId="{14F9D4CC-D09D-4868-94F6-D9E7F6A23B0F}" type="pres">
      <dgm:prSet presAssocID="{CD5E88C2-C59E-428C-BDF3-608B6F4D9660}" presName="parentLin" presStyleCnt="0"/>
      <dgm:spPr/>
    </dgm:pt>
    <dgm:pt modelId="{D6DC1515-C06D-42A7-9FE8-FDF2114EC02B}" type="pres">
      <dgm:prSet presAssocID="{CD5E88C2-C59E-428C-BDF3-608B6F4D9660}" presName="parentLeftMargin" presStyleLbl="node1" presStyleIdx="0" presStyleCnt="5"/>
      <dgm:spPr/>
    </dgm:pt>
    <dgm:pt modelId="{E084BF80-8034-4209-8BD8-CF387ABFC596}" type="pres">
      <dgm:prSet presAssocID="{CD5E88C2-C59E-428C-BDF3-608B6F4D9660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D285E964-0C5E-4127-982A-C9AFD9D03DF9}" type="pres">
      <dgm:prSet presAssocID="{CD5E88C2-C59E-428C-BDF3-608B6F4D9660}" presName="negativeSpace" presStyleCnt="0"/>
      <dgm:spPr/>
    </dgm:pt>
    <dgm:pt modelId="{290B84D0-B02B-44EE-8640-2A5D69CE5C82}" type="pres">
      <dgm:prSet presAssocID="{CD5E88C2-C59E-428C-BDF3-608B6F4D9660}" presName="childText" presStyleLbl="conFgAcc1" presStyleIdx="1" presStyleCnt="5">
        <dgm:presLayoutVars>
          <dgm:bulletEnabled val="1"/>
        </dgm:presLayoutVars>
      </dgm:prSet>
      <dgm:spPr/>
    </dgm:pt>
    <dgm:pt modelId="{A20C9BC9-22BF-42C6-8644-66B9F7124EF4}" type="pres">
      <dgm:prSet presAssocID="{4DF9D5A6-60D1-4FE5-8571-C66EB279C04E}" presName="spaceBetweenRectangles" presStyleCnt="0"/>
      <dgm:spPr/>
    </dgm:pt>
    <dgm:pt modelId="{3672A540-D9B7-497A-8C5F-538B66BA6327}" type="pres">
      <dgm:prSet presAssocID="{FAA1FC30-2D28-4ED2-BE5F-64FB2E524BD2}" presName="parentLin" presStyleCnt="0"/>
      <dgm:spPr/>
    </dgm:pt>
    <dgm:pt modelId="{4DB28BE2-9D31-4A88-AD06-96E51E459AF4}" type="pres">
      <dgm:prSet presAssocID="{FAA1FC30-2D28-4ED2-BE5F-64FB2E524BD2}" presName="parentLeftMargin" presStyleLbl="node1" presStyleIdx="1" presStyleCnt="5"/>
      <dgm:spPr/>
    </dgm:pt>
    <dgm:pt modelId="{8C5E0532-777B-4B5D-AEE4-CE5E08A4365A}" type="pres">
      <dgm:prSet presAssocID="{FAA1FC30-2D28-4ED2-BE5F-64FB2E524BD2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B3655E09-B934-4860-8C2D-D833084F7809}" type="pres">
      <dgm:prSet presAssocID="{FAA1FC30-2D28-4ED2-BE5F-64FB2E524BD2}" presName="negativeSpace" presStyleCnt="0"/>
      <dgm:spPr/>
    </dgm:pt>
    <dgm:pt modelId="{96D85125-0C8E-4B22-B1E3-3924D385CDD6}" type="pres">
      <dgm:prSet presAssocID="{FAA1FC30-2D28-4ED2-BE5F-64FB2E524BD2}" presName="childText" presStyleLbl="conFgAcc1" presStyleIdx="2" presStyleCnt="5">
        <dgm:presLayoutVars>
          <dgm:bulletEnabled val="1"/>
        </dgm:presLayoutVars>
      </dgm:prSet>
      <dgm:spPr/>
    </dgm:pt>
    <dgm:pt modelId="{E1F350E3-9408-4650-9C5D-B1B010654A23}" type="pres">
      <dgm:prSet presAssocID="{A2E406BB-CA91-4F22-A108-17D2429B25D4}" presName="spaceBetweenRectangles" presStyleCnt="0"/>
      <dgm:spPr/>
    </dgm:pt>
    <dgm:pt modelId="{3B6E2B63-3EFA-4C88-B340-C5C20F3473A8}" type="pres">
      <dgm:prSet presAssocID="{DFE551AC-5F1F-49EC-AF16-ECB61C8FCDA4}" presName="parentLin" presStyleCnt="0"/>
      <dgm:spPr/>
    </dgm:pt>
    <dgm:pt modelId="{33CA29CA-2BB5-4F91-B0F2-452949C615CB}" type="pres">
      <dgm:prSet presAssocID="{DFE551AC-5F1F-49EC-AF16-ECB61C8FCDA4}" presName="parentLeftMargin" presStyleLbl="node1" presStyleIdx="2" presStyleCnt="5"/>
      <dgm:spPr/>
    </dgm:pt>
    <dgm:pt modelId="{6E2C9B5C-E911-4799-9E3F-49DBCB1D7B5F}" type="pres">
      <dgm:prSet presAssocID="{DFE551AC-5F1F-49EC-AF16-ECB61C8FCDA4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4444D399-A7DA-4097-A849-261B156A4867}" type="pres">
      <dgm:prSet presAssocID="{DFE551AC-5F1F-49EC-AF16-ECB61C8FCDA4}" presName="negativeSpace" presStyleCnt="0"/>
      <dgm:spPr/>
    </dgm:pt>
    <dgm:pt modelId="{6F35EA5E-767E-4C3F-8927-E5E7DE3F9B87}" type="pres">
      <dgm:prSet presAssocID="{DFE551AC-5F1F-49EC-AF16-ECB61C8FCDA4}" presName="childText" presStyleLbl="conFgAcc1" presStyleIdx="3" presStyleCnt="5">
        <dgm:presLayoutVars>
          <dgm:bulletEnabled val="1"/>
        </dgm:presLayoutVars>
      </dgm:prSet>
      <dgm:spPr/>
    </dgm:pt>
    <dgm:pt modelId="{B8E3CCA1-9A4B-49D7-88D1-EE2767231C0E}" type="pres">
      <dgm:prSet presAssocID="{3684F690-0BF9-4736-8300-5399E022BA12}" presName="spaceBetweenRectangles" presStyleCnt="0"/>
      <dgm:spPr/>
    </dgm:pt>
    <dgm:pt modelId="{4AF7F1A7-A481-4EC3-82F0-D1D6202C7566}" type="pres">
      <dgm:prSet presAssocID="{39CE9E9E-CDA4-42A8-8C3E-5E0E3CC08A8C}" presName="parentLin" presStyleCnt="0"/>
      <dgm:spPr/>
    </dgm:pt>
    <dgm:pt modelId="{96B40B44-133E-40E9-97BD-B9445DC12890}" type="pres">
      <dgm:prSet presAssocID="{39CE9E9E-CDA4-42A8-8C3E-5E0E3CC08A8C}" presName="parentLeftMargin" presStyleLbl="node1" presStyleIdx="3" presStyleCnt="5"/>
      <dgm:spPr/>
    </dgm:pt>
    <dgm:pt modelId="{A22CB98F-D0D7-4274-9FF1-D9953D823886}" type="pres">
      <dgm:prSet presAssocID="{39CE9E9E-CDA4-42A8-8C3E-5E0E3CC08A8C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D6D2EEEB-59AC-456B-8BD5-62FCF9743C5F}" type="pres">
      <dgm:prSet presAssocID="{39CE9E9E-CDA4-42A8-8C3E-5E0E3CC08A8C}" presName="negativeSpace" presStyleCnt="0"/>
      <dgm:spPr/>
    </dgm:pt>
    <dgm:pt modelId="{A5D19DC7-2AD9-4FB2-B418-DE66920C515A}" type="pres">
      <dgm:prSet presAssocID="{39CE9E9E-CDA4-42A8-8C3E-5E0E3CC08A8C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5610E0B7-6260-4609-A355-63CDAA6FF7B3}" type="presOf" srcId="{E9759295-0971-4E85-9FA0-817447CA00D1}" destId="{85A13874-A4E0-42E0-ABF3-50342B20752F}" srcOrd="0" destOrd="0" presId="urn:microsoft.com/office/officeart/2005/8/layout/list1"/>
    <dgm:cxn modelId="{C937FFE7-2E78-4A41-A9CF-F1A5C75BD35F}" srcId="{AC035D88-2349-41E6-BE53-3023301BF582}" destId="{DFE551AC-5F1F-49EC-AF16-ECB61C8FCDA4}" srcOrd="3" destOrd="0" parTransId="{EC48C725-5B48-4239-B85A-C948D8F8FC8C}" sibTransId="{3684F690-0BF9-4736-8300-5399E022BA12}"/>
    <dgm:cxn modelId="{DD7F9E2D-89D6-4FE7-91C6-1CE384E352B5}" type="presOf" srcId="{FAA1FC30-2D28-4ED2-BE5F-64FB2E524BD2}" destId="{8C5E0532-777B-4B5D-AEE4-CE5E08A4365A}" srcOrd="1" destOrd="0" presId="urn:microsoft.com/office/officeart/2005/8/layout/list1"/>
    <dgm:cxn modelId="{15F846E7-72C3-4271-89AB-4A85BA0A079D}" srcId="{AC035D88-2349-41E6-BE53-3023301BF582}" destId="{FAA1FC30-2D28-4ED2-BE5F-64FB2E524BD2}" srcOrd="2" destOrd="0" parTransId="{3D18BFE3-AD39-4689-9CF7-BD8360660534}" sibTransId="{A2E406BB-CA91-4F22-A108-17D2429B25D4}"/>
    <dgm:cxn modelId="{3B238E72-7C42-4EC9-AB5F-C8FC960D154A}" type="presOf" srcId="{AC035D88-2349-41E6-BE53-3023301BF582}" destId="{DE8D14BF-A1DF-4F74-9D79-3BBDAE2116FD}" srcOrd="0" destOrd="0" presId="urn:microsoft.com/office/officeart/2005/8/layout/list1"/>
    <dgm:cxn modelId="{9A957254-1EEB-4290-9DB1-64D2961E4620}" type="presOf" srcId="{CD5E88C2-C59E-428C-BDF3-608B6F4D9660}" destId="{E084BF80-8034-4209-8BD8-CF387ABFC596}" srcOrd="1" destOrd="0" presId="urn:microsoft.com/office/officeart/2005/8/layout/list1"/>
    <dgm:cxn modelId="{DE2FDEB6-DC19-4AD9-83F7-6E2C72107EB1}" srcId="{AC035D88-2349-41E6-BE53-3023301BF582}" destId="{39CE9E9E-CDA4-42A8-8C3E-5E0E3CC08A8C}" srcOrd="4" destOrd="0" parTransId="{DE1A016D-1BB0-4725-8A3D-4318D2213617}" sibTransId="{AAA60CDA-1353-433E-9420-7A71EDD09CF9}"/>
    <dgm:cxn modelId="{1C438D5C-D209-4331-99B6-3B6B2ECB034E}" type="presOf" srcId="{E9759295-0971-4E85-9FA0-817447CA00D1}" destId="{3CC55A6D-5C00-4984-A78F-EDD3F629F41E}" srcOrd="1" destOrd="0" presId="urn:microsoft.com/office/officeart/2005/8/layout/list1"/>
    <dgm:cxn modelId="{0B40201B-9B27-4735-8ECA-DC1BD89B4FB0}" type="presOf" srcId="{CD5E88C2-C59E-428C-BDF3-608B6F4D9660}" destId="{D6DC1515-C06D-42A7-9FE8-FDF2114EC02B}" srcOrd="0" destOrd="0" presId="urn:microsoft.com/office/officeart/2005/8/layout/list1"/>
    <dgm:cxn modelId="{4A2B0F50-E903-40AD-B6E7-CDAF7DF21EFB}" type="presOf" srcId="{DFE551AC-5F1F-49EC-AF16-ECB61C8FCDA4}" destId="{6E2C9B5C-E911-4799-9E3F-49DBCB1D7B5F}" srcOrd="1" destOrd="0" presId="urn:microsoft.com/office/officeart/2005/8/layout/list1"/>
    <dgm:cxn modelId="{4B1ADE85-4C19-453D-B338-93A4C5E96BA5}" type="presOf" srcId="{FAA1FC30-2D28-4ED2-BE5F-64FB2E524BD2}" destId="{4DB28BE2-9D31-4A88-AD06-96E51E459AF4}" srcOrd="0" destOrd="0" presId="urn:microsoft.com/office/officeart/2005/8/layout/list1"/>
    <dgm:cxn modelId="{96556214-58FC-422F-A430-E33E5D7F55CB}" srcId="{AC035D88-2349-41E6-BE53-3023301BF582}" destId="{CD5E88C2-C59E-428C-BDF3-608B6F4D9660}" srcOrd="1" destOrd="0" parTransId="{9CFA07E6-8DEB-41C6-A060-1F969D6A0A70}" sibTransId="{4DF9D5A6-60D1-4FE5-8571-C66EB279C04E}"/>
    <dgm:cxn modelId="{822FEF3C-0962-46B0-B75B-F69501AB7CF8}" srcId="{AC035D88-2349-41E6-BE53-3023301BF582}" destId="{E9759295-0971-4E85-9FA0-817447CA00D1}" srcOrd="0" destOrd="0" parTransId="{A9604A8B-34F0-4504-AA5A-1709ABC544B9}" sibTransId="{25B63EA8-47FF-4350-B16A-A288F8109849}"/>
    <dgm:cxn modelId="{71E2D616-3B58-45D6-BCDD-4945C78FA7B3}" type="presOf" srcId="{DFE551AC-5F1F-49EC-AF16-ECB61C8FCDA4}" destId="{33CA29CA-2BB5-4F91-B0F2-452949C615CB}" srcOrd="0" destOrd="0" presId="urn:microsoft.com/office/officeart/2005/8/layout/list1"/>
    <dgm:cxn modelId="{AEA5A08C-6602-4230-98F7-FA4B2CED1824}" type="presOf" srcId="{39CE9E9E-CDA4-42A8-8C3E-5E0E3CC08A8C}" destId="{96B40B44-133E-40E9-97BD-B9445DC12890}" srcOrd="0" destOrd="0" presId="urn:microsoft.com/office/officeart/2005/8/layout/list1"/>
    <dgm:cxn modelId="{B9C5D5FB-C0EF-4741-B840-41F4B908E71F}" type="presOf" srcId="{39CE9E9E-CDA4-42A8-8C3E-5E0E3CC08A8C}" destId="{A22CB98F-D0D7-4274-9FF1-D9953D823886}" srcOrd="1" destOrd="0" presId="urn:microsoft.com/office/officeart/2005/8/layout/list1"/>
    <dgm:cxn modelId="{C105398B-7892-4170-8B89-BA518E3F05C3}" type="presParOf" srcId="{DE8D14BF-A1DF-4F74-9D79-3BBDAE2116FD}" destId="{838475D2-7C9B-4294-BF97-A773DBBAC841}" srcOrd="0" destOrd="0" presId="urn:microsoft.com/office/officeart/2005/8/layout/list1"/>
    <dgm:cxn modelId="{E1251309-A4AA-4F22-80CA-22D243DC5CE3}" type="presParOf" srcId="{838475D2-7C9B-4294-BF97-A773DBBAC841}" destId="{85A13874-A4E0-42E0-ABF3-50342B20752F}" srcOrd="0" destOrd="0" presId="urn:microsoft.com/office/officeart/2005/8/layout/list1"/>
    <dgm:cxn modelId="{8B2A6302-8439-49F7-8E4F-5FDE86A29DC1}" type="presParOf" srcId="{838475D2-7C9B-4294-BF97-A773DBBAC841}" destId="{3CC55A6D-5C00-4984-A78F-EDD3F629F41E}" srcOrd="1" destOrd="0" presId="urn:microsoft.com/office/officeart/2005/8/layout/list1"/>
    <dgm:cxn modelId="{9441FADE-93FB-44E7-A848-C81D57C12018}" type="presParOf" srcId="{DE8D14BF-A1DF-4F74-9D79-3BBDAE2116FD}" destId="{73BF0086-18B9-4B13-A628-7DD1C61C815C}" srcOrd="1" destOrd="0" presId="urn:microsoft.com/office/officeart/2005/8/layout/list1"/>
    <dgm:cxn modelId="{4BBAA7F3-E40A-4EBC-9F1B-B00EF5E7D846}" type="presParOf" srcId="{DE8D14BF-A1DF-4F74-9D79-3BBDAE2116FD}" destId="{02431D2B-D881-4193-A8CB-F35C9DCBC13C}" srcOrd="2" destOrd="0" presId="urn:microsoft.com/office/officeart/2005/8/layout/list1"/>
    <dgm:cxn modelId="{5528B79F-92D8-41FE-BAE7-85BA4E4FCBE6}" type="presParOf" srcId="{DE8D14BF-A1DF-4F74-9D79-3BBDAE2116FD}" destId="{4A93CC92-70DB-4FA3-BA44-F7DDD200F1D5}" srcOrd="3" destOrd="0" presId="urn:microsoft.com/office/officeart/2005/8/layout/list1"/>
    <dgm:cxn modelId="{4352459E-F062-4BBA-A3A4-E43B79EF26E8}" type="presParOf" srcId="{DE8D14BF-A1DF-4F74-9D79-3BBDAE2116FD}" destId="{14F9D4CC-D09D-4868-94F6-D9E7F6A23B0F}" srcOrd="4" destOrd="0" presId="urn:microsoft.com/office/officeart/2005/8/layout/list1"/>
    <dgm:cxn modelId="{2C72159C-DD66-4227-83D2-C3FE5A6DA9CA}" type="presParOf" srcId="{14F9D4CC-D09D-4868-94F6-D9E7F6A23B0F}" destId="{D6DC1515-C06D-42A7-9FE8-FDF2114EC02B}" srcOrd="0" destOrd="0" presId="urn:microsoft.com/office/officeart/2005/8/layout/list1"/>
    <dgm:cxn modelId="{6F866F01-C6F6-43BB-BB95-99ADFD87965B}" type="presParOf" srcId="{14F9D4CC-D09D-4868-94F6-D9E7F6A23B0F}" destId="{E084BF80-8034-4209-8BD8-CF387ABFC596}" srcOrd="1" destOrd="0" presId="urn:microsoft.com/office/officeart/2005/8/layout/list1"/>
    <dgm:cxn modelId="{5A4CDFFE-5A71-4C1F-BB68-AC05FBB51CB2}" type="presParOf" srcId="{DE8D14BF-A1DF-4F74-9D79-3BBDAE2116FD}" destId="{D285E964-0C5E-4127-982A-C9AFD9D03DF9}" srcOrd="5" destOrd="0" presId="urn:microsoft.com/office/officeart/2005/8/layout/list1"/>
    <dgm:cxn modelId="{75156BAC-EDC9-4D7F-B8FA-99C80B8DA753}" type="presParOf" srcId="{DE8D14BF-A1DF-4F74-9D79-3BBDAE2116FD}" destId="{290B84D0-B02B-44EE-8640-2A5D69CE5C82}" srcOrd="6" destOrd="0" presId="urn:microsoft.com/office/officeart/2005/8/layout/list1"/>
    <dgm:cxn modelId="{1C0AC22E-DB6C-40B3-96CC-9FB4E87759E7}" type="presParOf" srcId="{DE8D14BF-A1DF-4F74-9D79-3BBDAE2116FD}" destId="{A20C9BC9-22BF-42C6-8644-66B9F7124EF4}" srcOrd="7" destOrd="0" presId="urn:microsoft.com/office/officeart/2005/8/layout/list1"/>
    <dgm:cxn modelId="{E17E0A92-02E4-48F6-9DE6-9634B43B5232}" type="presParOf" srcId="{DE8D14BF-A1DF-4F74-9D79-3BBDAE2116FD}" destId="{3672A540-D9B7-497A-8C5F-538B66BA6327}" srcOrd="8" destOrd="0" presId="urn:microsoft.com/office/officeart/2005/8/layout/list1"/>
    <dgm:cxn modelId="{5339336B-C9BA-4E24-8008-105483746B13}" type="presParOf" srcId="{3672A540-D9B7-497A-8C5F-538B66BA6327}" destId="{4DB28BE2-9D31-4A88-AD06-96E51E459AF4}" srcOrd="0" destOrd="0" presId="urn:microsoft.com/office/officeart/2005/8/layout/list1"/>
    <dgm:cxn modelId="{F9D01177-B456-48D5-9AFB-3A63AC79DD3A}" type="presParOf" srcId="{3672A540-D9B7-497A-8C5F-538B66BA6327}" destId="{8C5E0532-777B-4B5D-AEE4-CE5E08A4365A}" srcOrd="1" destOrd="0" presId="urn:microsoft.com/office/officeart/2005/8/layout/list1"/>
    <dgm:cxn modelId="{F7362461-B61E-42AF-915F-3B56A7F37292}" type="presParOf" srcId="{DE8D14BF-A1DF-4F74-9D79-3BBDAE2116FD}" destId="{B3655E09-B934-4860-8C2D-D833084F7809}" srcOrd="9" destOrd="0" presId="urn:microsoft.com/office/officeart/2005/8/layout/list1"/>
    <dgm:cxn modelId="{0FF6080F-5533-4C4D-AECE-F705B055446B}" type="presParOf" srcId="{DE8D14BF-A1DF-4F74-9D79-3BBDAE2116FD}" destId="{96D85125-0C8E-4B22-B1E3-3924D385CDD6}" srcOrd="10" destOrd="0" presId="urn:microsoft.com/office/officeart/2005/8/layout/list1"/>
    <dgm:cxn modelId="{2511B6AF-0F92-4912-8167-8109CEB80E8A}" type="presParOf" srcId="{DE8D14BF-A1DF-4F74-9D79-3BBDAE2116FD}" destId="{E1F350E3-9408-4650-9C5D-B1B010654A23}" srcOrd="11" destOrd="0" presId="urn:microsoft.com/office/officeart/2005/8/layout/list1"/>
    <dgm:cxn modelId="{917B656C-9B3A-44C6-A34C-A02D6A82D89A}" type="presParOf" srcId="{DE8D14BF-A1DF-4F74-9D79-3BBDAE2116FD}" destId="{3B6E2B63-3EFA-4C88-B340-C5C20F3473A8}" srcOrd="12" destOrd="0" presId="urn:microsoft.com/office/officeart/2005/8/layout/list1"/>
    <dgm:cxn modelId="{76D8B4F4-0345-49A9-B134-F8D350513FFA}" type="presParOf" srcId="{3B6E2B63-3EFA-4C88-B340-C5C20F3473A8}" destId="{33CA29CA-2BB5-4F91-B0F2-452949C615CB}" srcOrd="0" destOrd="0" presId="urn:microsoft.com/office/officeart/2005/8/layout/list1"/>
    <dgm:cxn modelId="{F34F8520-BF1D-4DAD-9FD2-268E1D71D824}" type="presParOf" srcId="{3B6E2B63-3EFA-4C88-B340-C5C20F3473A8}" destId="{6E2C9B5C-E911-4799-9E3F-49DBCB1D7B5F}" srcOrd="1" destOrd="0" presId="urn:microsoft.com/office/officeart/2005/8/layout/list1"/>
    <dgm:cxn modelId="{98C3F7B7-15BC-427B-A12E-EAD755D48D07}" type="presParOf" srcId="{DE8D14BF-A1DF-4F74-9D79-3BBDAE2116FD}" destId="{4444D399-A7DA-4097-A849-261B156A4867}" srcOrd="13" destOrd="0" presId="urn:microsoft.com/office/officeart/2005/8/layout/list1"/>
    <dgm:cxn modelId="{D4EF7F2F-D826-43EB-9DEE-D68924EC1145}" type="presParOf" srcId="{DE8D14BF-A1DF-4F74-9D79-3BBDAE2116FD}" destId="{6F35EA5E-767E-4C3F-8927-E5E7DE3F9B87}" srcOrd="14" destOrd="0" presId="urn:microsoft.com/office/officeart/2005/8/layout/list1"/>
    <dgm:cxn modelId="{F3FDECE7-CB07-41F6-9453-FDDB901BDF5B}" type="presParOf" srcId="{DE8D14BF-A1DF-4F74-9D79-3BBDAE2116FD}" destId="{B8E3CCA1-9A4B-49D7-88D1-EE2767231C0E}" srcOrd="15" destOrd="0" presId="urn:microsoft.com/office/officeart/2005/8/layout/list1"/>
    <dgm:cxn modelId="{FF7D6FBB-0244-4501-9CD4-F7080DA9937D}" type="presParOf" srcId="{DE8D14BF-A1DF-4F74-9D79-3BBDAE2116FD}" destId="{4AF7F1A7-A481-4EC3-82F0-D1D6202C7566}" srcOrd="16" destOrd="0" presId="urn:microsoft.com/office/officeart/2005/8/layout/list1"/>
    <dgm:cxn modelId="{23771BAC-FB06-48C6-8287-E2A27A0B20FA}" type="presParOf" srcId="{4AF7F1A7-A481-4EC3-82F0-D1D6202C7566}" destId="{96B40B44-133E-40E9-97BD-B9445DC12890}" srcOrd="0" destOrd="0" presId="urn:microsoft.com/office/officeart/2005/8/layout/list1"/>
    <dgm:cxn modelId="{F88838EC-A20A-4314-AD1C-4757F81D4F55}" type="presParOf" srcId="{4AF7F1A7-A481-4EC3-82F0-D1D6202C7566}" destId="{A22CB98F-D0D7-4274-9FF1-D9953D823886}" srcOrd="1" destOrd="0" presId="urn:microsoft.com/office/officeart/2005/8/layout/list1"/>
    <dgm:cxn modelId="{7F1F67CE-19A9-463E-B5C2-66DBB541D5C5}" type="presParOf" srcId="{DE8D14BF-A1DF-4F74-9D79-3BBDAE2116FD}" destId="{D6D2EEEB-59AC-456B-8BD5-62FCF9743C5F}" srcOrd="17" destOrd="0" presId="urn:microsoft.com/office/officeart/2005/8/layout/list1"/>
    <dgm:cxn modelId="{38145C5B-67C9-4C48-AE2A-43808E74DE27}" type="presParOf" srcId="{DE8D14BF-A1DF-4F74-9D79-3BBDAE2116FD}" destId="{A5D19DC7-2AD9-4FB2-B418-DE66920C515A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36A0A74-D7E0-4A8E-83D5-AC2B4AC0837D}" type="doc">
      <dgm:prSet loTypeId="urn:microsoft.com/office/officeart/2005/8/layout/pyramid1" loCatId="pyramid" qsTypeId="urn:microsoft.com/office/officeart/2005/8/quickstyle/3d2" qsCatId="3D" csTypeId="urn:microsoft.com/office/officeart/2005/8/colors/colorful4" csCatId="colorful" phldr="1"/>
      <dgm:spPr/>
    </dgm:pt>
    <dgm:pt modelId="{AA05747C-DF78-4D4C-A541-AB4EC4324C84}">
      <dgm:prSet phldrT="[Texto]"/>
      <dgm:spPr/>
      <dgm:t>
        <a:bodyPr/>
        <a:lstStyle/>
        <a:p>
          <a:r>
            <a:rPr lang="es-ES" dirty="0" err="1" smtClean="0"/>
            <a:t>Autorealización</a:t>
          </a:r>
          <a:endParaRPr lang="es-ES" dirty="0"/>
        </a:p>
      </dgm:t>
    </dgm:pt>
    <dgm:pt modelId="{5F34426C-8473-4311-82B7-96A2360ADD97}" type="parTrans" cxnId="{9C23F647-1227-47A9-8447-69625E268B31}">
      <dgm:prSet/>
      <dgm:spPr/>
      <dgm:t>
        <a:bodyPr/>
        <a:lstStyle/>
        <a:p>
          <a:endParaRPr lang="es-ES"/>
        </a:p>
      </dgm:t>
    </dgm:pt>
    <dgm:pt modelId="{779E0B0E-242A-462A-A1FF-36EFB4FC55CB}" type="sibTrans" cxnId="{9C23F647-1227-47A9-8447-69625E268B31}">
      <dgm:prSet/>
      <dgm:spPr/>
      <dgm:t>
        <a:bodyPr/>
        <a:lstStyle/>
        <a:p>
          <a:endParaRPr lang="es-ES"/>
        </a:p>
      </dgm:t>
    </dgm:pt>
    <dgm:pt modelId="{31DB20B6-4C50-4F62-819A-54E92746F7EC}">
      <dgm:prSet phldrT="[Texto]" custT="1"/>
      <dgm:spPr/>
      <dgm:t>
        <a:bodyPr/>
        <a:lstStyle/>
        <a:p>
          <a:r>
            <a:rPr lang="es-ES" sz="4000" b="1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Autoestima</a:t>
          </a:r>
          <a:endParaRPr lang="es-ES" sz="4000" b="1" dirty="0">
            <a:solidFill>
              <a:schemeClr val="accent2">
                <a:lumMod val="7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9A69852-29EF-4784-921A-7567A2E0CFA6}" type="parTrans" cxnId="{4F611E97-1189-4B43-87AB-AF9B68B19C33}">
      <dgm:prSet/>
      <dgm:spPr/>
      <dgm:t>
        <a:bodyPr/>
        <a:lstStyle/>
        <a:p>
          <a:endParaRPr lang="es-ES"/>
        </a:p>
      </dgm:t>
    </dgm:pt>
    <dgm:pt modelId="{046A1625-7C98-44C5-8242-53CC10EC5DE9}" type="sibTrans" cxnId="{4F611E97-1189-4B43-87AB-AF9B68B19C33}">
      <dgm:prSet/>
      <dgm:spPr/>
      <dgm:t>
        <a:bodyPr/>
        <a:lstStyle/>
        <a:p>
          <a:endParaRPr lang="es-ES"/>
        </a:p>
      </dgm:t>
    </dgm:pt>
    <dgm:pt modelId="{89F504E8-E855-4F81-BE6F-078CE2A156DB}">
      <dgm:prSet phldrT="[Texto]"/>
      <dgm:spPr/>
      <dgm:t>
        <a:bodyPr/>
        <a:lstStyle/>
        <a:p>
          <a:r>
            <a:rPr lang="es-ES" dirty="0" smtClean="0"/>
            <a:t>Pertenencia</a:t>
          </a:r>
          <a:endParaRPr lang="es-ES" dirty="0"/>
        </a:p>
      </dgm:t>
    </dgm:pt>
    <dgm:pt modelId="{BAFE90A8-7BA7-4897-BF09-9BA374336C8E}" type="parTrans" cxnId="{947D42D7-7868-4EE1-87AC-E9C0B3BA3C42}">
      <dgm:prSet/>
      <dgm:spPr/>
      <dgm:t>
        <a:bodyPr/>
        <a:lstStyle/>
        <a:p>
          <a:endParaRPr lang="es-ES"/>
        </a:p>
      </dgm:t>
    </dgm:pt>
    <dgm:pt modelId="{E08BFB76-3411-4560-9CC5-23DC9FD2B0B8}" type="sibTrans" cxnId="{947D42D7-7868-4EE1-87AC-E9C0B3BA3C42}">
      <dgm:prSet/>
      <dgm:spPr/>
      <dgm:t>
        <a:bodyPr/>
        <a:lstStyle/>
        <a:p>
          <a:endParaRPr lang="es-ES"/>
        </a:p>
      </dgm:t>
    </dgm:pt>
    <dgm:pt modelId="{55D1BB59-47A8-40E9-B314-54BC1DEF5E9A}">
      <dgm:prSet phldrT="[Texto]"/>
      <dgm:spPr/>
      <dgm:t>
        <a:bodyPr/>
        <a:lstStyle/>
        <a:p>
          <a:r>
            <a:rPr lang="es-ES" dirty="0" smtClean="0"/>
            <a:t>Seguridad</a:t>
          </a:r>
          <a:endParaRPr lang="es-ES" dirty="0"/>
        </a:p>
      </dgm:t>
    </dgm:pt>
    <dgm:pt modelId="{33081B05-1F7F-41DC-BF00-C5FB5E707421}" type="parTrans" cxnId="{A68913D4-D882-452F-BED3-34204240913D}">
      <dgm:prSet/>
      <dgm:spPr/>
      <dgm:t>
        <a:bodyPr/>
        <a:lstStyle/>
        <a:p>
          <a:endParaRPr lang="es-ES"/>
        </a:p>
      </dgm:t>
    </dgm:pt>
    <dgm:pt modelId="{F67374A5-2983-4CAF-8D02-591248CE5886}" type="sibTrans" cxnId="{A68913D4-D882-452F-BED3-34204240913D}">
      <dgm:prSet/>
      <dgm:spPr/>
      <dgm:t>
        <a:bodyPr/>
        <a:lstStyle/>
        <a:p>
          <a:endParaRPr lang="es-ES"/>
        </a:p>
      </dgm:t>
    </dgm:pt>
    <dgm:pt modelId="{03C3016D-94D0-413E-88E7-FFF208288557}">
      <dgm:prSet phldrT="[Texto]"/>
      <dgm:spPr/>
      <dgm:t>
        <a:bodyPr/>
        <a:lstStyle/>
        <a:p>
          <a:r>
            <a:rPr lang="es-ES" dirty="0" smtClean="0"/>
            <a:t>Fisiológicas</a:t>
          </a:r>
          <a:endParaRPr lang="es-ES" dirty="0"/>
        </a:p>
      </dgm:t>
    </dgm:pt>
    <dgm:pt modelId="{FDF213C1-FF27-4B5C-A9B1-3072FE072C0E}" type="parTrans" cxnId="{2EF7FF60-B841-42A8-95B9-D7BB01EFA835}">
      <dgm:prSet/>
      <dgm:spPr/>
      <dgm:t>
        <a:bodyPr/>
        <a:lstStyle/>
        <a:p>
          <a:endParaRPr lang="es-ES"/>
        </a:p>
      </dgm:t>
    </dgm:pt>
    <dgm:pt modelId="{2D2A7F3E-6612-44D7-976E-8E0101AC22EC}" type="sibTrans" cxnId="{2EF7FF60-B841-42A8-95B9-D7BB01EFA835}">
      <dgm:prSet/>
      <dgm:spPr/>
      <dgm:t>
        <a:bodyPr/>
        <a:lstStyle/>
        <a:p>
          <a:endParaRPr lang="es-ES"/>
        </a:p>
      </dgm:t>
    </dgm:pt>
    <dgm:pt modelId="{5080F1B1-383D-4AFD-AE14-D063BD1D8FDF}" type="pres">
      <dgm:prSet presAssocID="{D36A0A74-D7E0-4A8E-83D5-AC2B4AC0837D}" presName="Name0" presStyleCnt="0">
        <dgm:presLayoutVars>
          <dgm:dir/>
          <dgm:animLvl val="lvl"/>
          <dgm:resizeHandles val="exact"/>
        </dgm:presLayoutVars>
      </dgm:prSet>
      <dgm:spPr/>
    </dgm:pt>
    <dgm:pt modelId="{1ABE211A-07D0-42E8-9EA9-47EE0A336661}" type="pres">
      <dgm:prSet presAssocID="{AA05747C-DF78-4D4C-A541-AB4EC4324C84}" presName="Name8" presStyleCnt="0"/>
      <dgm:spPr/>
    </dgm:pt>
    <dgm:pt modelId="{A4A08197-5C68-4763-9E4A-984D0FB59027}" type="pres">
      <dgm:prSet presAssocID="{AA05747C-DF78-4D4C-A541-AB4EC4324C84}" presName="level" presStyleLbl="node1" presStyleIdx="0" presStyleCnt="5">
        <dgm:presLayoutVars>
          <dgm:chMax val="1"/>
          <dgm:bulletEnabled val="1"/>
        </dgm:presLayoutVars>
      </dgm:prSet>
      <dgm:spPr/>
    </dgm:pt>
    <dgm:pt modelId="{D8D5F2E7-F5FC-43CA-99AC-A99BBF929592}" type="pres">
      <dgm:prSet presAssocID="{AA05747C-DF78-4D4C-A541-AB4EC4324C84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7A79068D-0086-4332-B7E0-136BF5D5D0B5}" type="pres">
      <dgm:prSet presAssocID="{31DB20B6-4C50-4F62-819A-54E92746F7EC}" presName="Name8" presStyleCnt="0"/>
      <dgm:spPr/>
    </dgm:pt>
    <dgm:pt modelId="{BEC0D9AE-FC3D-42E7-91F6-4FF1891799A8}" type="pres">
      <dgm:prSet presAssocID="{31DB20B6-4C50-4F62-819A-54E92746F7EC}" presName="level" presStyleLbl="node1" presStyleIdx="1" presStyleCnt="5" custScaleX="149275">
        <dgm:presLayoutVars>
          <dgm:chMax val="1"/>
          <dgm:bulletEnabled val="1"/>
        </dgm:presLayoutVars>
      </dgm:prSet>
      <dgm:spPr/>
    </dgm:pt>
    <dgm:pt modelId="{AE68B201-B398-49A1-88B2-51B05202D46D}" type="pres">
      <dgm:prSet presAssocID="{31DB20B6-4C50-4F62-819A-54E92746F7EC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42FFD22B-6BD5-419F-B3B5-C3F0F4901971}" type="pres">
      <dgm:prSet presAssocID="{89F504E8-E855-4F81-BE6F-078CE2A156DB}" presName="Name8" presStyleCnt="0"/>
      <dgm:spPr/>
    </dgm:pt>
    <dgm:pt modelId="{C5896EA0-F064-4487-AAE4-8F6340B3569C}" type="pres">
      <dgm:prSet presAssocID="{89F504E8-E855-4F81-BE6F-078CE2A156DB}" presName="level" presStyleLbl="node1" presStyleIdx="2" presStyleCnt="5">
        <dgm:presLayoutVars>
          <dgm:chMax val="1"/>
          <dgm:bulletEnabled val="1"/>
        </dgm:presLayoutVars>
      </dgm:prSet>
      <dgm:spPr/>
    </dgm:pt>
    <dgm:pt modelId="{47AD765F-A137-42E0-80AE-61E4C61938CD}" type="pres">
      <dgm:prSet presAssocID="{89F504E8-E855-4F81-BE6F-078CE2A156DB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00BFBC2D-5F0D-4E5D-9F88-8A8593CE5A1B}" type="pres">
      <dgm:prSet presAssocID="{55D1BB59-47A8-40E9-B314-54BC1DEF5E9A}" presName="Name8" presStyleCnt="0"/>
      <dgm:spPr/>
    </dgm:pt>
    <dgm:pt modelId="{A44B964A-0DEC-4452-8F97-C29A23096029}" type="pres">
      <dgm:prSet presAssocID="{55D1BB59-47A8-40E9-B314-54BC1DEF5E9A}" presName="level" presStyleLbl="node1" presStyleIdx="3" presStyleCnt="5">
        <dgm:presLayoutVars>
          <dgm:chMax val="1"/>
          <dgm:bulletEnabled val="1"/>
        </dgm:presLayoutVars>
      </dgm:prSet>
      <dgm:spPr/>
    </dgm:pt>
    <dgm:pt modelId="{65957DC7-88B7-4211-9A9F-8E21BFD015A1}" type="pres">
      <dgm:prSet presAssocID="{55D1BB59-47A8-40E9-B314-54BC1DEF5E9A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ED79BD22-0D5F-4098-8D00-180E46796D4E}" type="pres">
      <dgm:prSet presAssocID="{03C3016D-94D0-413E-88E7-FFF208288557}" presName="Name8" presStyleCnt="0"/>
      <dgm:spPr/>
    </dgm:pt>
    <dgm:pt modelId="{159329CB-9A6A-47F8-880E-66ECA75E163E}" type="pres">
      <dgm:prSet presAssocID="{03C3016D-94D0-413E-88E7-FFF208288557}" presName="level" presStyleLbl="node1" presStyleIdx="4" presStyleCnt="5">
        <dgm:presLayoutVars>
          <dgm:chMax val="1"/>
          <dgm:bulletEnabled val="1"/>
        </dgm:presLayoutVars>
      </dgm:prSet>
      <dgm:spPr/>
    </dgm:pt>
    <dgm:pt modelId="{31155025-03D1-4DC7-904C-50F6D8B2712E}" type="pres">
      <dgm:prSet presAssocID="{03C3016D-94D0-413E-88E7-FFF208288557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7C153AB1-5EB3-490B-B970-E70550498FBA}" type="presOf" srcId="{55D1BB59-47A8-40E9-B314-54BC1DEF5E9A}" destId="{65957DC7-88B7-4211-9A9F-8E21BFD015A1}" srcOrd="1" destOrd="0" presId="urn:microsoft.com/office/officeart/2005/8/layout/pyramid1"/>
    <dgm:cxn modelId="{5F1106A6-EA06-418E-A348-2EE341903BE7}" type="presOf" srcId="{03C3016D-94D0-413E-88E7-FFF208288557}" destId="{159329CB-9A6A-47F8-880E-66ECA75E163E}" srcOrd="0" destOrd="0" presId="urn:microsoft.com/office/officeart/2005/8/layout/pyramid1"/>
    <dgm:cxn modelId="{2DB9C8A6-A475-4757-B0EF-B5C83FBDDE2B}" type="presOf" srcId="{03C3016D-94D0-413E-88E7-FFF208288557}" destId="{31155025-03D1-4DC7-904C-50F6D8B2712E}" srcOrd="1" destOrd="0" presId="urn:microsoft.com/office/officeart/2005/8/layout/pyramid1"/>
    <dgm:cxn modelId="{6C265696-71FA-4CA2-ACAA-5B964B9EDABD}" type="presOf" srcId="{89F504E8-E855-4F81-BE6F-078CE2A156DB}" destId="{47AD765F-A137-42E0-80AE-61E4C61938CD}" srcOrd="1" destOrd="0" presId="urn:microsoft.com/office/officeart/2005/8/layout/pyramid1"/>
    <dgm:cxn modelId="{A68913D4-D882-452F-BED3-34204240913D}" srcId="{D36A0A74-D7E0-4A8E-83D5-AC2B4AC0837D}" destId="{55D1BB59-47A8-40E9-B314-54BC1DEF5E9A}" srcOrd="3" destOrd="0" parTransId="{33081B05-1F7F-41DC-BF00-C5FB5E707421}" sibTransId="{F67374A5-2983-4CAF-8D02-591248CE5886}"/>
    <dgm:cxn modelId="{AEAF960E-7E80-44F1-9A47-FFAB21308650}" type="presOf" srcId="{AA05747C-DF78-4D4C-A541-AB4EC4324C84}" destId="{A4A08197-5C68-4763-9E4A-984D0FB59027}" srcOrd="0" destOrd="0" presId="urn:microsoft.com/office/officeart/2005/8/layout/pyramid1"/>
    <dgm:cxn modelId="{947D42D7-7868-4EE1-87AC-E9C0B3BA3C42}" srcId="{D36A0A74-D7E0-4A8E-83D5-AC2B4AC0837D}" destId="{89F504E8-E855-4F81-BE6F-078CE2A156DB}" srcOrd="2" destOrd="0" parTransId="{BAFE90A8-7BA7-4897-BF09-9BA374336C8E}" sibTransId="{E08BFB76-3411-4560-9CC5-23DC9FD2B0B8}"/>
    <dgm:cxn modelId="{5154F9BA-BBBF-4E56-86D7-D6120E4C5CF4}" type="presOf" srcId="{31DB20B6-4C50-4F62-819A-54E92746F7EC}" destId="{BEC0D9AE-FC3D-42E7-91F6-4FF1891799A8}" srcOrd="0" destOrd="0" presId="urn:microsoft.com/office/officeart/2005/8/layout/pyramid1"/>
    <dgm:cxn modelId="{9C23F647-1227-47A9-8447-69625E268B31}" srcId="{D36A0A74-D7E0-4A8E-83D5-AC2B4AC0837D}" destId="{AA05747C-DF78-4D4C-A541-AB4EC4324C84}" srcOrd="0" destOrd="0" parTransId="{5F34426C-8473-4311-82B7-96A2360ADD97}" sibTransId="{779E0B0E-242A-462A-A1FF-36EFB4FC55CB}"/>
    <dgm:cxn modelId="{2EF7FF60-B841-42A8-95B9-D7BB01EFA835}" srcId="{D36A0A74-D7E0-4A8E-83D5-AC2B4AC0837D}" destId="{03C3016D-94D0-413E-88E7-FFF208288557}" srcOrd="4" destOrd="0" parTransId="{FDF213C1-FF27-4B5C-A9B1-3072FE072C0E}" sibTransId="{2D2A7F3E-6612-44D7-976E-8E0101AC22EC}"/>
    <dgm:cxn modelId="{93F0D69C-BF8B-413A-A644-928286DF70B9}" type="presOf" srcId="{31DB20B6-4C50-4F62-819A-54E92746F7EC}" destId="{AE68B201-B398-49A1-88B2-51B05202D46D}" srcOrd="1" destOrd="0" presId="urn:microsoft.com/office/officeart/2005/8/layout/pyramid1"/>
    <dgm:cxn modelId="{4F611E97-1189-4B43-87AB-AF9B68B19C33}" srcId="{D36A0A74-D7E0-4A8E-83D5-AC2B4AC0837D}" destId="{31DB20B6-4C50-4F62-819A-54E92746F7EC}" srcOrd="1" destOrd="0" parTransId="{C9A69852-29EF-4784-921A-7567A2E0CFA6}" sibTransId="{046A1625-7C98-44C5-8242-53CC10EC5DE9}"/>
    <dgm:cxn modelId="{0E987ABE-6A81-400E-997A-EBFE0DD4D291}" type="presOf" srcId="{55D1BB59-47A8-40E9-B314-54BC1DEF5E9A}" destId="{A44B964A-0DEC-4452-8F97-C29A23096029}" srcOrd="0" destOrd="0" presId="urn:microsoft.com/office/officeart/2005/8/layout/pyramid1"/>
    <dgm:cxn modelId="{2A334FC7-B9A3-4C1E-94F6-0458AA7C5374}" type="presOf" srcId="{AA05747C-DF78-4D4C-A541-AB4EC4324C84}" destId="{D8D5F2E7-F5FC-43CA-99AC-A99BBF929592}" srcOrd="1" destOrd="0" presId="urn:microsoft.com/office/officeart/2005/8/layout/pyramid1"/>
    <dgm:cxn modelId="{579533E0-6CB5-43D4-9E14-4E390FE7F710}" type="presOf" srcId="{89F504E8-E855-4F81-BE6F-078CE2A156DB}" destId="{C5896EA0-F064-4487-AAE4-8F6340B3569C}" srcOrd="0" destOrd="0" presId="urn:microsoft.com/office/officeart/2005/8/layout/pyramid1"/>
    <dgm:cxn modelId="{3B86C219-75D8-4B46-9B29-DFBBE4A0FDF5}" type="presOf" srcId="{D36A0A74-D7E0-4A8E-83D5-AC2B4AC0837D}" destId="{5080F1B1-383D-4AFD-AE14-D063BD1D8FDF}" srcOrd="0" destOrd="0" presId="urn:microsoft.com/office/officeart/2005/8/layout/pyramid1"/>
    <dgm:cxn modelId="{C6EA3746-9E66-4F37-8D25-3AD65AD1E525}" type="presParOf" srcId="{5080F1B1-383D-4AFD-AE14-D063BD1D8FDF}" destId="{1ABE211A-07D0-42E8-9EA9-47EE0A336661}" srcOrd="0" destOrd="0" presId="urn:microsoft.com/office/officeart/2005/8/layout/pyramid1"/>
    <dgm:cxn modelId="{5C8B22CD-3009-4F73-AA6A-9103C527146A}" type="presParOf" srcId="{1ABE211A-07D0-42E8-9EA9-47EE0A336661}" destId="{A4A08197-5C68-4763-9E4A-984D0FB59027}" srcOrd="0" destOrd="0" presId="urn:microsoft.com/office/officeart/2005/8/layout/pyramid1"/>
    <dgm:cxn modelId="{2D5ABF10-A9EB-4AC8-BCD8-45889310C248}" type="presParOf" srcId="{1ABE211A-07D0-42E8-9EA9-47EE0A336661}" destId="{D8D5F2E7-F5FC-43CA-99AC-A99BBF929592}" srcOrd="1" destOrd="0" presId="urn:microsoft.com/office/officeart/2005/8/layout/pyramid1"/>
    <dgm:cxn modelId="{DBC432EE-5E9B-4FD0-B286-989321D9D79D}" type="presParOf" srcId="{5080F1B1-383D-4AFD-AE14-D063BD1D8FDF}" destId="{7A79068D-0086-4332-B7E0-136BF5D5D0B5}" srcOrd="1" destOrd="0" presId="urn:microsoft.com/office/officeart/2005/8/layout/pyramid1"/>
    <dgm:cxn modelId="{7B0BB9AC-480F-4334-BB5A-61FD8EE740FF}" type="presParOf" srcId="{7A79068D-0086-4332-B7E0-136BF5D5D0B5}" destId="{BEC0D9AE-FC3D-42E7-91F6-4FF1891799A8}" srcOrd="0" destOrd="0" presId="urn:microsoft.com/office/officeart/2005/8/layout/pyramid1"/>
    <dgm:cxn modelId="{D0876E3A-70C5-4B26-B84E-AB1C64671761}" type="presParOf" srcId="{7A79068D-0086-4332-B7E0-136BF5D5D0B5}" destId="{AE68B201-B398-49A1-88B2-51B05202D46D}" srcOrd="1" destOrd="0" presId="urn:microsoft.com/office/officeart/2005/8/layout/pyramid1"/>
    <dgm:cxn modelId="{27952B73-DF84-4EF4-BF4B-3ABC9FE9D292}" type="presParOf" srcId="{5080F1B1-383D-4AFD-AE14-D063BD1D8FDF}" destId="{42FFD22B-6BD5-419F-B3B5-C3F0F4901971}" srcOrd="2" destOrd="0" presId="urn:microsoft.com/office/officeart/2005/8/layout/pyramid1"/>
    <dgm:cxn modelId="{054809F3-5D21-4117-957A-51D7A900A0DE}" type="presParOf" srcId="{42FFD22B-6BD5-419F-B3B5-C3F0F4901971}" destId="{C5896EA0-F064-4487-AAE4-8F6340B3569C}" srcOrd="0" destOrd="0" presId="urn:microsoft.com/office/officeart/2005/8/layout/pyramid1"/>
    <dgm:cxn modelId="{357E7DE3-70AB-43EE-BA53-E609B0BFCB8D}" type="presParOf" srcId="{42FFD22B-6BD5-419F-B3B5-C3F0F4901971}" destId="{47AD765F-A137-42E0-80AE-61E4C61938CD}" srcOrd="1" destOrd="0" presId="urn:microsoft.com/office/officeart/2005/8/layout/pyramid1"/>
    <dgm:cxn modelId="{8BD632AB-1D76-4675-A1B9-953BA37945D2}" type="presParOf" srcId="{5080F1B1-383D-4AFD-AE14-D063BD1D8FDF}" destId="{00BFBC2D-5F0D-4E5D-9F88-8A8593CE5A1B}" srcOrd="3" destOrd="0" presId="urn:microsoft.com/office/officeart/2005/8/layout/pyramid1"/>
    <dgm:cxn modelId="{4D734D4B-0E33-4B29-BD09-A2A3EB44A088}" type="presParOf" srcId="{00BFBC2D-5F0D-4E5D-9F88-8A8593CE5A1B}" destId="{A44B964A-0DEC-4452-8F97-C29A23096029}" srcOrd="0" destOrd="0" presId="urn:microsoft.com/office/officeart/2005/8/layout/pyramid1"/>
    <dgm:cxn modelId="{BC42D9AC-C5D2-4B36-829F-C0BE341860C8}" type="presParOf" srcId="{00BFBC2D-5F0D-4E5D-9F88-8A8593CE5A1B}" destId="{65957DC7-88B7-4211-9A9F-8E21BFD015A1}" srcOrd="1" destOrd="0" presId="urn:microsoft.com/office/officeart/2005/8/layout/pyramid1"/>
    <dgm:cxn modelId="{B3F8BF86-CA82-4207-A5F0-BFEC01CED9F8}" type="presParOf" srcId="{5080F1B1-383D-4AFD-AE14-D063BD1D8FDF}" destId="{ED79BD22-0D5F-4098-8D00-180E46796D4E}" srcOrd="4" destOrd="0" presId="urn:microsoft.com/office/officeart/2005/8/layout/pyramid1"/>
    <dgm:cxn modelId="{CB3469C8-C90A-43D4-82E3-8E00C9C2BE53}" type="presParOf" srcId="{ED79BD22-0D5F-4098-8D00-180E46796D4E}" destId="{159329CB-9A6A-47F8-880E-66ECA75E163E}" srcOrd="0" destOrd="0" presId="urn:microsoft.com/office/officeart/2005/8/layout/pyramid1"/>
    <dgm:cxn modelId="{2205BDB7-41AA-41F8-8D95-8E8AD428A4CD}" type="presParOf" srcId="{ED79BD22-0D5F-4098-8D00-180E46796D4E}" destId="{31155025-03D1-4DC7-904C-50F6D8B2712E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7A73D2E-8B39-44B7-A6A5-EEA553774ECF}" type="doc">
      <dgm:prSet loTypeId="urn:microsoft.com/office/officeart/2005/8/layout/hierarchy2" loCatId="hierarchy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es-ES"/>
        </a:p>
      </dgm:t>
    </dgm:pt>
    <dgm:pt modelId="{3BE55FCD-560B-43A4-AA36-28E277B449D8}">
      <dgm:prSet phldrT="[Texto]"/>
      <dgm:spPr/>
      <dgm:t>
        <a:bodyPr/>
        <a:lstStyle/>
        <a:p>
          <a:r>
            <a:rPr lang="es-ES" dirty="0" smtClean="0"/>
            <a:t>Gerente General</a:t>
          </a:r>
          <a:endParaRPr lang="es-ES" dirty="0"/>
        </a:p>
      </dgm:t>
    </dgm:pt>
    <dgm:pt modelId="{22B23AA2-3166-4D73-8624-85937A9CAD9B}" type="parTrans" cxnId="{603E7DDF-F1BC-41AA-B240-8A0DCE7CB28E}">
      <dgm:prSet/>
      <dgm:spPr/>
      <dgm:t>
        <a:bodyPr/>
        <a:lstStyle/>
        <a:p>
          <a:endParaRPr lang="es-ES"/>
        </a:p>
      </dgm:t>
    </dgm:pt>
    <dgm:pt modelId="{5D764D62-6F31-41C1-826A-DB038B4DB18C}" type="sibTrans" cxnId="{603E7DDF-F1BC-41AA-B240-8A0DCE7CB28E}">
      <dgm:prSet/>
      <dgm:spPr/>
      <dgm:t>
        <a:bodyPr/>
        <a:lstStyle/>
        <a:p>
          <a:endParaRPr lang="es-ES"/>
        </a:p>
      </dgm:t>
    </dgm:pt>
    <dgm:pt modelId="{8377D697-8CE7-49A1-A81F-86DFE6F5C0C0}">
      <dgm:prSet phldrT="[Texto]"/>
      <dgm:spPr/>
      <dgm:t>
        <a:bodyPr/>
        <a:lstStyle/>
        <a:p>
          <a:r>
            <a:rPr lang="es-ES" dirty="0" smtClean="0"/>
            <a:t>Gerente administrativo</a:t>
          </a:r>
          <a:endParaRPr lang="es-ES" dirty="0"/>
        </a:p>
      </dgm:t>
    </dgm:pt>
    <dgm:pt modelId="{ECE83E40-6535-4C76-AFCC-9257A301EE98}" type="parTrans" cxnId="{8A0A2904-F35D-43D6-809B-F0B11108E69C}">
      <dgm:prSet/>
      <dgm:spPr/>
      <dgm:t>
        <a:bodyPr/>
        <a:lstStyle/>
        <a:p>
          <a:endParaRPr lang="es-ES"/>
        </a:p>
      </dgm:t>
    </dgm:pt>
    <dgm:pt modelId="{A4AC44DC-C122-4555-9BF4-4963FF878B39}" type="sibTrans" cxnId="{8A0A2904-F35D-43D6-809B-F0B11108E69C}">
      <dgm:prSet/>
      <dgm:spPr/>
      <dgm:t>
        <a:bodyPr/>
        <a:lstStyle/>
        <a:p>
          <a:endParaRPr lang="es-ES"/>
        </a:p>
      </dgm:t>
    </dgm:pt>
    <dgm:pt modelId="{80B06C15-3518-4539-9797-C3FC1FFD4B98}">
      <dgm:prSet phldrT="[Texto]"/>
      <dgm:spPr/>
      <dgm:t>
        <a:bodyPr/>
        <a:lstStyle/>
        <a:p>
          <a:r>
            <a:rPr lang="es-ES" dirty="0" smtClean="0"/>
            <a:t>Secretaría de Recursos</a:t>
          </a:r>
          <a:endParaRPr lang="es-ES" dirty="0"/>
        </a:p>
      </dgm:t>
    </dgm:pt>
    <dgm:pt modelId="{D68A4423-2C7A-4E0D-99D9-962490A21E9D}" type="parTrans" cxnId="{6F74071C-D8D5-49A5-958E-932C41C86984}">
      <dgm:prSet/>
      <dgm:spPr/>
      <dgm:t>
        <a:bodyPr/>
        <a:lstStyle/>
        <a:p>
          <a:endParaRPr lang="es-ES"/>
        </a:p>
      </dgm:t>
    </dgm:pt>
    <dgm:pt modelId="{8C3ACD30-FA93-4F4A-9E54-63EB10BFD577}" type="sibTrans" cxnId="{6F74071C-D8D5-49A5-958E-932C41C86984}">
      <dgm:prSet/>
      <dgm:spPr/>
      <dgm:t>
        <a:bodyPr/>
        <a:lstStyle/>
        <a:p>
          <a:endParaRPr lang="es-ES"/>
        </a:p>
      </dgm:t>
    </dgm:pt>
    <dgm:pt modelId="{BD075BB5-ED48-445E-91B4-E9D7279B1B6F}">
      <dgm:prSet phldrT="[Texto]"/>
      <dgm:spPr/>
      <dgm:t>
        <a:bodyPr/>
        <a:lstStyle/>
        <a:p>
          <a:r>
            <a:rPr lang="es-ES" dirty="0" smtClean="0"/>
            <a:t>Secretaría de Contabilidad</a:t>
          </a:r>
          <a:endParaRPr lang="es-ES" dirty="0"/>
        </a:p>
      </dgm:t>
    </dgm:pt>
    <dgm:pt modelId="{317DA43F-0C15-49E5-95AD-75132ECED091}" type="parTrans" cxnId="{C01E6658-14AF-497C-B04E-37A74810A89A}">
      <dgm:prSet/>
      <dgm:spPr/>
      <dgm:t>
        <a:bodyPr/>
        <a:lstStyle/>
        <a:p>
          <a:endParaRPr lang="es-ES"/>
        </a:p>
      </dgm:t>
    </dgm:pt>
    <dgm:pt modelId="{534191AD-4A65-4A51-8DC3-E3582899CEDC}" type="sibTrans" cxnId="{C01E6658-14AF-497C-B04E-37A74810A89A}">
      <dgm:prSet/>
      <dgm:spPr/>
      <dgm:t>
        <a:bodyPr/>
        <a:lstStyle/>
        <a:p>
          <a:endParaRPr lang="es-ES"/>
        </a:p>
      </dgm:t>
    </dgm:pt>
    <dgm:pt modelId="{21013103-B342-4F5E-B327-E12A0520BBA5}">
      <dgm:prSet phldrT="[Texto]"/>
      <dgm:spPr/>
      <dgm:t>
        <a:bodyPr/>
        <a:lstStyle/>
        <a:p>
          <a:r>
            <a:rPr lang="es-ES" dirty="0" smtClean="0"/>
            <a:t>Gerente de Producción</a:t>
          </a:r>
          <a:endParaRPr lang="es-ES" dirty="0"/>
        </a:p>
      </dgm:t>
    </dgm:pt>
    <dgm:pt modelId="{B0C18894-2000-4D17-8243-BA6E166DF05A}" type="parTrans" cxnId="{C839D6BB-A650-412F-97C4-52C4D1897542}">
      <dgm:prSet/>
      <dgm:spPr/>
      <dgm:t>
        <a:bodyPr/>
        <a:lstStyle/>
        <a:p>
          <a:endParaRPr lang="es-ES"/>
        </a:p>
      </dgm:t>
    </dgm:pt>
    <dgm:pt modelId="{7775D02C-F0AF-4A4F-B5ED-C8BDA0171D69}" type="sibTrans" cxnId="{C839D6BB-A650-412F-97C4-52C4D1897542}">
      <dgm:prSet/>
      <dgm:spPr/>
      <dgm:t>
        <a:bodyPr/>
        <a:lstStyle/>
        <a:p>
          <a:endParaRPr lang="es-ES"/>
        </a:p>
      </dgm:t>
    </dgm:pt>
    <dgm:pt modelId="{13CF8A80-071E-4FFE-B876-E18D0BCCD2DF}">
      <dgm:prSet phldrT="[Texto]"/>
      <dgm:spPr/>
      <dgm:t>
        <a:bodyPr/>
        <a:lstStyle/>
        <a:p>
          <a:r>
            <a:rPr lang="es-ES" dirty="0" smtClean="0"/>
            <a:t>Secretaría de Logística</a:t>
          </a:r>
          <a:endParaRPr lang="es-ES" dirty="0"/>
        </a:p>
      </dgm:t>
    </dgm:pt>
    <dgm:pt modelId="{E0E77A10-2D6A-4C22-88F6-27480FB82CFE}" type="parTrans" cxnId="{2B673DB0-A56E-47A0-A89F-B513CB303AC2}">
      <dgm:prSet/>
      <dgm:spPr/>
      <dgm:t>
        <a:bodyPr/>
        <a:lstStyle/>
        <a:p>
          <a:endParaRPr lang="es-ES"/>
        </a:p>
      </dgm:t>
    </dgm:pt>
    <dgm:pt modelId="{FAEDF812-58D6-4EFA-B9CF-9A4AE33C9364}" type="sibTrans" cxnId="{2B673DB0-A56E-47A0-A89F-B513CB303AC2}">
      <dgm:prSet/>
      <dgm:spPr/>
      <dgm:t>
        <a:bodyPr/>
        <a:lstStyle/>
        <a:p>
          <a:endParaRPr lang="es-ES"/>
        </a:p>
      </dgm:t>
    </dgm:pt>
    <dgm:pt modelId="{3152DA3A-09B3-4D67-BB22-8162E82A1EA2}">
      <dgm:prSet phldrT="[Texto]"/>
      <dgm:spPr/>
      <dgm:t>
        <a:bodyPr/>
        <a:lstStyle/>
        <a:p>
          <a:r>
            <a:rPr lang="es-ES" dirty="0" smtClean="0"/>
            <a:t>Gerente de RRHH</a:t>
          </a:r>
          <a:endParaRPr lang="es-ES" dirty="0"/>
        </a:p>
      </dgm:t>
    </dgm:pt>
    <dgm:pt modelId="{EE717F80-361D-4E6F-99D7-BBA774187D9A}" type="parTrans" cxnId="{FFEB462E-56F6-47AE-A356-A520C3954734}">
      <dgm:prSet/>
      <dgm:spPr/>
      <dgm:t>
        <a:bodyPr/>
        <a:lstStyle/>
        <a:p>
          <a:endParaRPr lang="es-ES"/>
        </a:p>
      </dgm:t>
    </dgm:pt>
    <dgm:pt modelId="{E57CF2E0-9BF1-4D7C-B2D7-A93189B99D21}" type="sibTrans" cxnId="{FFEB462E-56F6-47AE-A356-A520C3954734}">
      <dgm:prSet/>
      <dgm:spPr/>
    </dgm:pt>
    <dgm:pt modelId="{1FDBE29A-F043-49B7-96FF-AB1CA3E9A3B9}">
      <dgm:prSet phldrT="[Texto]"/>
      <dgm:spPr/>
      <dgm:t>
        <a:bodyPr/>
        <a:lstStyle/>
        <a:p>
          <a:r>
            <a:rPr lang="es-ES" dirty="0" smtClean="0"/>
            <a:t>Secretaría de Almacén</a:t>
          </a:r>
          <a:endParaRPr lang="es-ES" dirty="0"/>
        </a:p>
      </dgm:t>
    </dgm:pt>
    <dgm:pt modelId="{58F99AC8-D2DC-48C1-9304-CC73E3142A8D}" type="parTrans" cxnId="{FCF46F7D-1A19-4516-A390-6966A1A93A01}">
      <dgm:prSet/>
      <dgm:spPr/>
      <dgm:t>
        <a:bodyPr/>
        <a:lstStyle/>
        <a:p>
          <a:endParaRPr lang="es-ES"/>
        </a:p>
      </dgm:t>
    </dgm:pt>
    <dgm:pt modelId="{300FFDC6-E828-4906-8E17-B514B27F6811}" type="sibTrans" cxnId="{FCF46F7D-1A19-4516-A390-6966A1A93A01}">
      <dgm:prSet/>
      <dgm:spPr/>
    </dgm:pt>
    <dgm:pt modelId="{68E215F3-1ABB-4382-AFB4-DA077BCD972E}">
      <dgm:prSet phldrT="[Texto]"/>
      <dgm:spPr/>
      <dgm:t>
        <a:bodyPr/>
        <a:lstStyle/>
        <a:p>
          <a:r>
            <a:rPr lang="es-ES" dirty="0" smtClean="0"/>
            <a:t>Entradas</a:t>
          </a:r>
          <a:endParaRPr lang="es-ES" dirty="0"/>
        </a:p>
      </dgm:t>
    </dgm:pt>
    <dgm:pt modelId="{0E0F8DEB-54B2-4393-931F-4696D200D377}" type="parTrans" cxnId="{44E57553-11B4-4AEF-A156-3853AFEC9043}">
      <dgm:prSet/>
      <dgm:spPr/>
      <dgm:t>
        <a:bodyPr/>
        <a:lstStyle/>
        <a:p>
          <a:endParaRPr lang="es-ES"/>
        </a:p>
      </dgm:t>
    </dgm:pt>
    <dgm:pt modelId="{BA056617-48B3-412E-8E85-661570DA658B}" type="sibTrans" cxnId="{44E57553-11B4-4AEF-A156-3853AFEC9043}">
      <dgm:prSet/>
      <dgm:spPr/>
    </dgm:pt>
    <dgm:pt modelId="{58F819B5-9203-4A9B-8AD5-CE30F73A3955}">
      <dgm:prSet phldrT="[Texto]"/>
      <dgm:spPr/>
      <dgm:t>
        <a:bodyPr/>
        <a:lstStyle/>
        <a:p>
          <a:r>
            <a:rPr lang="es-ES" dirty="0" smtClean="0"/>
            <a:t>Salidas</a:t>
          </a:r>
          <a:endParaRPr lang="es-ES" dirty="0"/>
        </a:p>
      </dgm:t>
    </dgm:pt>
    <dgm:pt modelId="{D9A5BB34-79D4-4162-B5F4-8C534E0747A0}" type="parTrans" cxnId="{98BB1A1A-AC88-4471-A1C5-619DE9447624}">
      <dgm:prSet/>
      <dgm:spPr/>
      <dgm:t>
        <a:bodyPr/>
        <a:lstStyle/>
        <a:p>
          <a:endParaRPr lang="es-ES"/>
        </a:p>
      </dgm:t>
    </dgm:pt>
    <dgm:pt modelId="{E5E7E990-A31F-44AE-BBEF-146FBD651840}" type="sibTrans" cxnId="{98BB1A1A-AC88-4471-A1C5-619DE9447624}">
      <dgm:prSet/>
      <dgm:spPr/>
    </dgm:pt>
    <dgm:pt modelId="{13CF02F9-8194-454F-A61A-83A0FA73E6C8}" type="pres">
      <dgm:prSet presAssocID="{47A73D2E-8B39-44B7-A6A5-EEA553774ECF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EC0A70D-8530-4C4C-9ED2-BAFA181DE442}" type="pres">
      <dgm:prSet presAssocID="{3BE55FCD-560B-43A4-AA36-28E277B449D8}" presName="root1" presStyleCnt="0"/>
      <dgm:spPr/>
    </dgm:pt>
    <dgm:pt modelId="{5018E7D0-7D3E-438F-A5C2-DA6ED619C4FA}" type="pres">
      <dgm:prSet presAssocID="{3BE55FCD-560B-43A4-AA36-28E277B449D8}" presName="LevelOneTextNode" presStyleLbl="node0" presStyleIdx="0" presStyleCnt="1">
        <dgm:presLayoutVars>
          <dgm:chPref val="3"/>
        </dgm:presLayoutVars>
      </dgm:prSet>
      <dgm:spPr/>
    </dgm:pt>
    <dgm:pt modelId="{3416BB8F-75A6-4EBB-BFAA-5DFD93A4BFDA}" type="pres">
      <dgm:prSet presAssocID="{3BE55FCD-560B-43A4-AA36-28E277B449D8}" presName="level2hierChild" presStyleCnt="0"/>
      <dgm:spPr/>
    </dgm:pt>
    <dgm:pt modelId="{E00E1531-3EF1-4ED3-BCF3-A61C7F0DF949}" type="pres">
      <dgm:prSet presAssocID="{ECE83E40-6535-4C76-AFCC-9257A301EE98}" presName="conn2-1" presStyleLbl="parChTrans1D2" presStyleIdx="0" presStyleCnt="3"/>
      <dgm:spPr/>
    </dgm:pt>
    <dgm:pt modelId="{2045E2C2-D520-414D-B3E7-39141A06CC4D}" type="pres">
      <dgm:prSet presAssocID="{ECE83E40-6535-4C76-AFCC-9257A301EE98}" presName="connTx" presStyleLbl="parChTrans1D2" presStyleIdx="0" presStyleCnt="3"/>
      <dgm:spPr/>
    </dgm:pt>
    <dgm:pt modelId="{C87C1830-BAE3-45D7-9504-93BDEB87E572}" type="pres">
      <dgm:prSet presAssocID="{8377D697-8CE7-49A1-A81F-86DFE6F5C0C0}" presName="root2" presStyleCnt="0"/>
      <dgm:spPr/>
    </dgm:pt>
    <dgm:pt modelId="{B1E62858-2EDD-4B99-8610-E850BC176277}" type="pres">
      <dgm:prSet presAssocID="{8377D697-8CE7-49A1-A81F-86DFE6F5C0C0}" presName="LevelTwoTextNode" presStyleLbl="node2" presStyleIdx="0" presStyleCnt="3">
        <dgm:presLayoutVars>
          <dgm:chPref val="3"/>
        </dgm:presLayoutVars>
      </dgm:prSet>
      <dgm:spPr/>
    </dgm:pt>
    <dgm:pt modelId="{44D8C41C-4593-4B1F-85A9-2884A392A127}" type="pres">
      <dgm:prSet presAssocID="{8377D697-8CE7-49A1-A81F-86DFE6F5C0C0}" presName="level3hierChild" presStyleCnt="0"/>
      <dgm:spPr/>
    </dgm:pt>
    <dgm:pt modelId="{41F86ACF-C4D0-44F3-9B7F-17518A919A58}" type="pres">
      <dgm:prSet presAssocID="{D68A4423-2C7A-4E0D-99D9-962490A21E9D}" presName="conn2-1" presStyleLbl="parChTrans1D3" presStyleIdx="0" presStyleCnt="4"/>
      <dgm:spPr/>
    </dgm:pt>
    <dgm:pt modelId="{C37DE3D1-7531-4ACB-AFF2-15981BAE69C6}" type="pres">
      <dgm:prSet presAssocID="{D68A4423-2C7A-4E0D-99D9-962490A21E9D}" presName="connTx" presStyleLbl="parChTrans1D3" presStyleIdx="0" presStyleCnt="4"/>
      <dgm:spPr/>
    </dgm:pt>
    <dgm:pt modelId="{F65B51AF-0729-42DE-999A-B5541C07398C}" type="pres">
      <dgm:prSet presAssocID="{80B06C15-3518-4539-9797-C3FC1FFD4B98}" presName="root2" presStyleCnt="0"/>
      <dgm:spPr/>
    </dgm:pt>
    <dgm:pt modelId="{BFE88775-83AA-48D5-8D54-C30B0602836C}" type="pres">
      <dgm:prSet presAssocID="{80B06C15-3518-4539-9797-C3FC1FFD4B98}" presName="LevelTwoTextNode" presStyleLbl="node3" presStyleIdx="0" presStyleCnt="4">
        <dgm:presLayoutVars>
          <dgm:chPref val="3"/>
        </dgm:presLayoutVars>
      </dgm:prSet>
      <dgm:spPr/>
    </dgm:pt>
    <dgm:pt modelId="{A23E7CB9-3446-47E2-A43A-A8AFFEC1FC85}" type="pres">
      <dgm:prSet presAssocID="{80B06C15-3518-4539-9797-C3FC1FFD4B98}" presName="level3hierChild" presStyleCnt="0"/>
      <dgm:spPr/>
    </dgm:pt>
    <dgm:pt modelId="{5BCB7A92-C7F3-4568-B2FC-9F6CB3541B53}" type="pres">
      <dgm:prSet presAssocID="{317DA43F-0C15-49E5-95AD-75132ECED091}" presName="conn2-1" presStyleLbl="parChTrans1D3" presStyleIdx="1" presStyleCnt="4"/>
      <dgm:spPr/>
    </dgm:pt>
    <dgm:pt modelId="{3CD66F99-649D-4BF8-B2D7-665CE9E7778F}" type="pres">
      <dgm:prSet presAssocID="{317DA43F-0C15-49E5-95AD-75132ECED091}" presName="connTx" presStyleLbl="parChTrans1D3" presStyleIdx="1" presStyleCnt="4"/>
      <dgm:spPr/>
    </dgm:pt>
    <dgm:pt modelId="{5AB52D90-4888-4783-B80E-E05AFF75C24C}" type="pres">
      <dgm:prSet presAssocID="{BD075BB5-ED48-445E-91B4-E9D7279B1B6F}" presName="root2" presStyleCnt="0"/>
      <dgm:spPr/>
    </dgm:pt>
    <dgm:pt modelId="{79A1F772-E20B-42EA-A515-1ABA59E6F39E}" type="pres">
      <dgm:prSet presAssocID="{BD075BB5-ED48-445E-91B4-E9D7279B1B6F}" presName="LevelTwoTextNode" presStyleLbl="node3" presStyleIdx="1" presStyleCnt="4">
        <dgm:presLayoutVars>
          <dgm:chPref val="3"/>
        </dgm:presLayoutVars>
      </dgm:prSet>
      <dgm:spPr/>
    </dgm:pt>
    <dgm:pt modelId="{21A07DFC-D287-4339-ADD4-F878AB8E8E16}" type="pres">
      <dgm:prSet presAssocID="{BD075BB5-ED48-445E-91B4-E9D7279B1B6F}" presName="level3hierChild" presStyleCnt="0"/>
      <dgm:spPr/>
    </dgm:pt>
    <dgm:pt modelId="{7B161936-DBB0-4E12-8108-FBF2A5ED8925}" type="pres">
      <dgm:prSet presAssocID="{B0C18894-2000-4D17-8243-BA6E166DF05A}" presName="conn2-1" presStyleLbl="parChTrans1D2" presStyleIdx="1" presStyleCnt="3"/>
      <dgm:spPr/>
    </dgm:pt>
    <dgm:pt modelId="{C8A6B767-4EF3-445D-92BE-B03E92F9AE40}" type="pres">
      <dgm:prSet presAssocID="{B0C18894-2000-4D17-8243-BA6E166DF05A}" presName="connTx" presStyleLbl="parChTrans1D2" presStyleIdx="1" presStyleCnt="3"/>
      <dgm:spPr/>
    </dgm:pt>
    <dgm:pt modelId="{9242D67E-533F-46DC-8FFE-B46CB431C0E4}" type="pres">
      <dgm:prSet presAssocID="{21013103-B342-4F5E-B327-E12A0520BBA5}" presName="root2" presStyleCnt="0"/>
      <dgm:spPr/>
    </dgm:pt>
    <dgm:pt modelId="{27EF24BF-4977-41F7-907F-19072A029F4B}" type="pres">
      <dgm:prSet presAssocID="{21013103-B342-4F5E-B327-E12A0520BBA5}" presName="LevelTwoTextNode" presStyleLbl="node2" presStyleIdx="1" presStyleCnt="3">
        <dgm:presLayoutVars>
          <dgm:chPref val="3"/>
        </dgm:presLayoutVars>
      </dgm:prSet>
      <dgm:spPr/>
    </dgm:pt>
    <dgm:pt modelId="{F38E6D20-5AFB-4B46-A1B3-3AA9A501DFC7}" type="pres">
      <dgm:prSet presAssocID="{21013103-B342-4F5E-B327-E12A0520BBA5}" presName="level3hierChild" presStyleCnt="0"/>
      <dgm:spPr/>
    </dgm:pt>
    <dgm:pt modelId="{A9C20D88-ED32-4698-94E8-7F81D3B20BC4}" type="pres">
      <dgm:prSet presAssocID="{E0E77A10-2D6A-4C22-88F6-27480FB82CFE}" presName="conn2-1" presStyleLbl="parChTrans1D3" presStyleIdx="2" presStyleCnt="4"/>
      <dgm:spPr/>
    </dgm:pt>
    <dgm:pt modelId="{78F233FE-F520-4097-AF32-CEEB9C9AE779}" type="pres">
      <dgm:prSet presAssocID="{E0E77A10-2D6A-4C22-88F6-27480FB82CFE}" presName="connTx" presStyleLbl="parChTrans1D3" presStyleIdx="2" presStyleCnt="4"/>
      <dgm:spPr/>
    </dgm:pt>
    <dgm:pt modelId="{CB39BD1C-9122-4619-91F1-0BB10FBC7862}" type="pres">
      <dgm:prSet presAssocID="{13CF8A80-071E-4FFE-B876-E18D0BCCD2DF}" presName="root2" presStyleCnt="0"/>
      <dgm:spPr/>
    </dgm:pt>
    <dgm:pt modelId="{87CF7AF6-3A54-4C1D-81EE-507C46FBF8CE}" type="pres">
      <dgm:prSet presAssocID="{13CF8A80-071E-4FFE-B876-E18D0BCCD2DF}" presName="LevelTwoTextNode" presStyleLbl="node3" presStyleIdx="2" presStyleCnt="4">
        <dgm:presLayoutVars>
          <dgm:chPref val="3"/>
        </dgm:presLayoutVars>
      </dgm:prSet>
      <dgm:spPr/>
    </dgm:pt>
    <dgm:pt modelId="{2334656D-66C6-4561-997B-84623693D5EF}" type="pres">
      <dgm:prSet presAssocID="{13CF8A80-071E-4FFE-B876-E18D0BCCD2DF}" presName="level3hierChild" presStyleCnt="0"/>
      <dgm:spPr/>
    </dgm:pt>
    <dgm:pt modelId="{41F27EAC-621F-4D61-987E-EB8C2E1A4077}" type="pres">
      <dgm:prSet presAssocID="{58F99AC8-D2DC-48C1-9304-CC73E3142A8D}" presName="conn2-1" presStyleLbl="parChTrans1D3" presStyleIdx="3" presStyleCnt="4"/>
      <dgm:spPr/>
    </dgm:pt>
    <dgm:pt modelId="{857F9483-4362-48DC-B48F-1649519C22D8}" type="pres">
      <dgm:prSet presAssocID="{58F99AC8-D2DC-48C1-9304-CC73E3142A8D}" presName="connTx" presStyleLbl="parChTrans1D3" presStyleIdx="3" presStyleCnt="4"/>
      <dgm:spPr/>
    </dgm:pt>
    <dgm:pt modelId="{E4BB75E6-8D2C-4381-B9E1-835D69D0B21F}" type="pres">
      <dgm:prSet presAssocID="{1FDBE29A-F043-49B7-96FF-AB1CA3E9A3B9}" presName="root2" presStyleCnt="0"/>
      <dgm:spPr/>
    </dgm:pt>
    <dgm:pt modelId="{C3A56D61-40DE-4EB9-9B82-A41BF39FB20B}" type="pres">
      <dgm:prSet presAssocID="{1FDBE29A-F043-49B7-96FF-AB1CA3E9A3B9}" presName="LevelTwoTextNode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D85FDFC-0CA5-4CF7-9F15-3A95BCACB3D0}" type="pres">
      <dgm:prSet presAssocID="{1FDBE29A-F043-49B7-96FF-AB1CA3E9A3B9}" presName="level3hierChild" presStyleCnt="0"/>
      <dgm:spPr/>
    </dgm:pt>
    <dgm:pt modelId="{32DADC19-4A8F-46B6-881C-95F613E49820}" type="pres">
      <dgm:prSet presAssocID="{0E0F8DEB-54B2-4393-931F-4696D200D377}" presName="conn2-1" presStyleLbl="parChTrans1D4" presStyleIdx="0" presStyleCnt="2"/>
      <dgm:spPr/>
    </dgm:pt>
    <dgm:pt modelId="{051CD0DC-66F1-4E8F-B58B-897B4F7E38B2}" type="pres">
      <dgm:prSet presAssocID="{0E0F8DEB-54B2-4393-931F-4696D200D377}" presName="connTx" presStyleLbl="parChTrans1D4" presStyleIdx="0" presStyleCnt="2"/>
      <dgm:spPr/>
    </dgm:pt>
    <dgm:pt modelId="{64A9DEE8-ED80-4454-B207-98D6CBC718ED}" type="pres">
      <dgm:prSet presAssocID="{68E215F3-1ABB-4382-AFB4-DA077BCD972E}" presName="root2" presStyleCnt="0"/>
      <dgm:spPr/>
    </dgm:pt>
    <dgm:pt modelId="{C434DC3F-996F-4601-9CDD-1CBE2784B51C}" type="pres">
      <dgm:prSet presAssocID="{68E215F3-1ABB-4382-AFB4-DA077BCD972E}" presName="LevelTwoTextNode" presStyleLbl="node4" presStyleIdx="0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E9E2538-DCC2-4887-ABC7-2A02FD889231}" type="pres">
      <dgm:prSet presAssocID="{68E215F3-1ABB-4382-AFB4-DA077BCD972E}" presName="level3hierChild" presStyleCnt="0"/>
      <dgm:spPr/>
    </dgm:pt>
    <dgm:pt modelId="{E8AE3D4F-8481-4CBA-BF5C-C8F8793C347C}" type="pres">
      <dgm:prSet presAssocID="{D9A5BB34-79D4-4162-B5F4-8C534E0747A0}" presName="conn2-1" presStyleLbl="parChTrans1D4" presStyleIdx="1" presStyleCnt="2"/>
      <dgm:spPr/>
    </dgm:pt>
    <dgm:pt modelId="{B0C1AB8B-245E-4FA2-8B90-2D380F88EBFC}" type="pres">
      <dgm:prSet presAssocID="{D9A5BB34-79D4-4162-B5F4-8C534E0747A0}" presName="connTx" presStyleLbl="parChTrans1D4" presStyleIdx="1" presStyleCnt="2"/>
      <dgm:spPr/>
    </dgm:pt>
    <dgm:pt modelId="{B5196C99-9E68-4A23-97F8-02680C267214}" type="pres">
      <dgm:prSet presAssocID="{58F819B5-9203-4A9B-8AD5-CE30F73A3955}" presName="root2" presStyleCnt="0"/>
      <dgm:spPr/>
    </dgm:pt>
    <dgm:pt modelId="{FA3FD9E4-5F11-4568-9A57-5FA353D416A8}" type="pres">
      <dgm:prSet presAssocID="{58F819B5-9203-4A9B-8AD5-CE30F73A3955}" presName="LevelTwoTextNode" presStyleLbl="node4" presStyleIdx="1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07AD35C-2EEC-42A6-8270-21B39C800486}" type="pres">
      <dgm:prSet presAssocID="{58F819B5-9203-4A9B-8AD5-CE30F73A3955}" presName="level3hierChild" presStyleCnt="0"/>
      <dgm:spPr/>
    </dgm:pt>
    <dgm:pt modelId="{5CD5E40C-32B5-4777-9A23-0215E4579104}" type="pres">
      <dgm:prSet presAssocID="{EE717F80-361D-4E6F-99D7-BBA774187D9A}" presName="conn2-1" presStyleLbl="parChTrans1D2" presStyleIdx="2" presStyleCnt="3"/>
      <dgm:spPr/>
    </dgm:pt>
    <dgm:pt modelId="{CD36EA38-3779-499A-A9D5-D10B379F522B}" type="pres">
      <dgm:prSet presAssocID="{EE717F80-361D-4E6F-99D7-BBA774187D9A}" presName="connTx" presStyleLbl="parChTrans1D2" presStyleIdx="2" presStyleCnt="3"/>
      <dgm:spPr/>
    </dgm:pt>
    <dgm:pt modelId="{D3D09157-697B-4628-A640-51111DACE834}" type="pres">
      <dgm:prSet presAssocID="{3152DA3A-09B3-4D67-BB22-8162E82A1EA2}" presName="root2" presStyleCnt="0"/>
      <dgm:spPr/>
    </dgm:pt>
    <dgm:pt modelId="{8AFFC7AF-6E93-423F-A57C-FA3382C417E7}" type="pres">
      <dgm:prSet presAssocID="{3152DA3A-09B3-4D67-BB22-8162E82A1EA2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BA89A53-2A8E-4F6C-A89A-4D0E3434DBA6}" type="pres">
      <dgm:prSet presAssocID="{3152DA3A-09B3-4D67-BB22-8162E82A1EA2}" presName="level3hierChild" presStyleCnt="0"/>
      <dgm:spPr/>
    </dgm:pt>
  </dgm:ptLst>
  <dgm:cxnLst>
    <dgm:cxn modelId="{5A0E7230-2EAD-4207-9E7C-16EEECB26B60}" type="presOf" srcId="{317DA43F-0C15-49E5-95AD-75132ECED091}" destId="{5BCB7A92-C7F3-4568-B2FC-9F6CB3541B53}" srcOrd="0" destOrd="0" presId="urn:microsoft.com/office/officeart/2005/8/layout/hierarchy2"/>
    <dgm:cxn modelId="{6F74071C-D8D5-49A5-958E-932C41C86984}" srcId="{8377D697-8CE7-49A1-A81F-86DFE6F5C0C0}" destId="{80B06C15-3518-4539-9797-C3FC1FFD4B98}" srcOrd="0" destOrd="0" parTransId="{D68A4423-2C7A-4E0D-99D9-962490A21E9D}" sibTransId="{8C3ACD30-FA93-4F4A-9E54-63EB10BFD577}"/>
    <dgm:cxn modelId="{77A37E99-A12F-448F-B372-3CE62D019776}" type="presOf" srcId="{D9A5BB34-79D4-4162-B5F4-8C534E0747A0}" destId="{B0C1AB8B-245E-4FA2-8B90-2D380F88EBFC}" srcOrd="1" destOrd="0" presId="urn:microsoft.com/office/officeart/2005/8/layout/hierarchy2"/>
    <dgm:cxn modelId="{82BDECE7-03C3-468E-8F0B-649CDB0CD4B2}" type="presOf" srcId="{1FDBE29A-F043-49B7-96FF-AB1CA3E9A3B9}" destId="{C3A56D61-40DE-4EB9-9B82-A41BF39FB20B}" srcOrd="0" destOrd="0" presId="urn:microsoft.com/office/officeart/2005/8/layout/hierarchy2"/>
    <dgm:cxn modelId="{ADEA1431-F7AE-414C-B476-6002D80DAA54}" type="presOf" srcId="{80B06C15-3518-4539-9797-C3FC1FFD4B98}" destId="{BFE88775-83AA-48D5-8D54-C30B0602836C}" srcOrd="0" destOrd="0" presId="urn:microsoft.com/office/officeart/2005/8/layout/hierarchy2"/>
    <dgm:cxn modelId="{42722EAC-C895-4CDD-BE53-824D26030238}" type="presOf" srcId="{D68A4423-2C7A-4E0D-99D9-962490A21E9D}" destId="{41F86ACF-C4D0-44F3-9B7F-17518A919A58}" srcOrd="0" destOrd="0" presId="urn:microsoft.com/office/officeart/2005/8/layout/hierarchy2"/>
    <dgm:cxn modelId="{42A00EC7-39A0-4383-8069-D07753B0B9D8}" type="presOf" srcId="{13CF8A80-071E-4FFE-B876-E18D0BCCD2DF}" destId="{87CF7AF6-3A54-4C1D-81EE-507C46FBF8CE}" srcOrd="0" destOrd="0" presId="urn:microsoft.com/office/officeart/2005/8/layout/hierarchy2"/>
    <dgm:cxn modelId="{6ECBDAC0-09BE-4C68-B078-AC54FAC3F3B9}" type="presOf" srcId="{58F819B5-9203-4A9B-8AD5-CE30F73A3955}" destId="{FA3FD9E4-5F11-4568-9A57-5FA353D416A8}" srcOrd="0" destOrd="0" presId="urn:microsoft.com/office/officeart/2005/8/layout/hierarchy2"/>
    <dgm:cxn modelId="{AD3C216D-E144-4B72-BD3C-1D61B0F6B214}" type="presOf" srcId="{E0E77A10-2D6A-4C22-88F6-27480FB82CFE}" destId="{78F233FE-F520-4097-AF32-CEEB9C9AE779}" srcOrd="1" destOrd="0" presId="urn:microsoft.com/office/officeart/2005/8/layout/hierarchy2"/>
    <dgm:cxn modelId="{DD2A9B7C-44AF-4380-ABB2-C81CDB5F6B7C}" type="presOf" srcId="{D68A4423-2C7A-4E0D-99D9-962490A21E9D}" destId="{C37DE3D1-7531-4ACB-AFF2-15981BAE69C6}" srcOrd="1" destOrd="0" presId="urn:microsoft.com/office/officeart/2005/8/layout/hierarchy2"/>
    <dgm:cxn modelId="{7607542C-E045-48DC-A088-0CFC72F3F4D9}" type="presOf" srcId="{B0C18894-2000-4D17-8243-BA6E166DF05A}" destId="{C8A6B767-4EF3-445D-92BE-B03E92F9AE40}" srcOrd="1" destOrd="0" presId="urn:microsoft.com/office/officeart/2005/8/layout/hierarchy2"/>
    <dgm:cxn modelId="{9CED5D34-9549-4EEA-A396-E41278FA80FE}" type="presOf" srcId="{EE717F80-361D-4E6F-99D7-BBA774187D9A}" destId="{CD36EA38-3779-499A-A9D5-D10B379F522B}" srcOrd="1" destOrd="0" presId="urn:microsoft.com/office/officeart/2005/8/layout/hierarchy2"/>
    <dgm:cxn modelId="{2B673DB0-A56E-47A0-A89F-B513CB303AC2}" srcId="{21013103-B342-4F5E-B327-E12A0520BBA5}" destId="{13CF8A80-071E-4FFE-B876-E18D0BCCD2DF}" srcOrd="0" destOrd="0" parTransId="{E0E77A10-2D6A-4C22-88F6-27480FB82CFE}" sibTransId="{FAEDF812-58D6-4EFA-B9CF-9A4AE33C9364}"/>
    <dgm:cxn modelId="{8C98140B-C589-4D6A-9DB9-2284A4061B07}" type="presOf" srcId="{47A73D2E-8B39-44B7-A6A5-EEA553774ECF}" destId="{13CF02F9-8194-454F-A61A-83A0FA73E6C8}" srcOrd="0" destOrd="0" presId="urn:microsoft.com/office/officeart/2005/8/layout/hierarchy2"/>
    <dgm:cxn modelId="{C01E6658-14AF-497C-B04E-37A74810A89A}" srcId="{8377D697-8CE7-49A1-A81F-86DFE6F5C0C0}" destId="{BD075BB5-ED48-445E-91B4-E9D7279B1B6F}" srcOrd="1" destOrd="0" parTransId="{317DA43F-0C15-49E5-95AD-75132ECED091}" sibTransId="{534191AD-4A65-4A51-8DC3-E3582899CEDC}"/>
    <dgm:cxn modelId="{BD95F5E7-3379-461A-B394-805FA0690BBF}" type="presOf" srcId="{D9A5BB34-79D4-4162-B5F4-8C534E0747A0}" destId="{E8AE3D4F-8481-4CBA-BF5C-C8F8793C347C}" srcOrd="0" destOrd="0" presId="urn:microsoft.com/office/officeart/2005/8/layout/hierarchy2"/>
    <dgm:cxn modelId="{8F478F6E-53DA-4CE1-B2F3-0E9C373B48A6}" type="presOf" srcId="{ECE83E40-6535-4C76-AFCC-9257A301EE98}" destId="{E00E1531-3EF1-4ED3-BCF3-A61C7F0DF949}" srcOrd="0" destOrd="0" presId="urn:microsoft.com/office/officeart/2005/8/layout/hierarchy2"/>
    <dgm:cxn modelId="{EBEA1C12-9C64-41D0-A9B4-3478B7E6DB73}" type="presOf" srcId="{B0C18894-2000-4D17-8243-BA6E166DF05A}" destId="{7B161936-DBB0-4E12-8108-FBF2A5ED8925}" srcOrd="0" destOrd="0" presId="urn:microsoft.com/office/officeart/2005/8/layout/hierarchy2"/>
    <dgm:cxn modelId="{2DF26842-4C2E-4434-A842-181CA842BC9A}" type="presOf" srcId="{58F99AC8-D2DC-48C1-9304-CC73E3142A8D}" destId="{41F27EAC-621F-4D61-987E-EB8C2E1A4077}" srcOrd="0" destOrd="0" presId="urn:microsoft.com/office/officeart/2005/8/layout/hierarchy2"/>
    <dgm:cxn modelId="{C5EC3EA5-8353-45D0-9809-2AFC30B49145}" type="presOf" srcId="{8377D697-8CE7-49A1-A81F-86DFE6F5C0C0}" destId="{B1E62858-2EDD-4B99-8610-E850BC176277}" srcOrd="0" destOrd="0" presId="urn:microsoft.com/office/officeart/2005/8/layout/hierarchy2"/>
    <dgm:cxn modelId="{FC4B6C80-CAF2-456D-8855-866663A9A81E}" type="presOf" srcId="{0E0F8DEB-54B2-4393-931F-4696D200D377}" destId="{32DADC19-4A8F-46B6-881C-95F613E49820}" srcOrd="0" destOrd="0" presId="urn:microsoft.com/office/officeart/2005/8/layout/hierarchy2"/>
    <dgm:cxn modelId="{C839D6BB-A650-412F-97C4-52C4D1897542}" srcId="{3BE55FCD-560B-43A4-AA36-28E277B449D8}" destId="{21013103-B342-4F5E-B327-E12A0520BBA5}" srcOrd="1" destOrd="0" parTransId="{B0C18894-2000-4D17-8243-BA6E166DF05A}" sibTransId="{7775D02C-F0AF-4A4F-B5ED-C8BDA0171D69}"/>
    <dgm:cxn modelId="{75621E14-DD32-4B01-9B9B-DB047BFDD222}" type="presOf" srcId="{3BE55FCD-560B-43A4-AA36-28E277B449D8}" destId="{5018E7D0-7D3E-438F-A5C2-DA6ED619C4FA}" srcOrd="0" destOrd="0" presId="urn:microsoft.com/office/officeart/2005/8/layout/hierarchy2"/>
    <dgm:cxn modelId="{CC299F9E-8B97-4179-A167-A9AE4C569DEE}" type="presOf" srcId="{68E215F3-1ABB-4382-AFB4-DA077BCD972E}" destId="{C434DC3F-996F-4601-9CDD-1CBE2784B51C}" srcOrd="0" destOrd="0" presId="urn:microsoft.com/office/officeart/2005/8/layout/hierarchy2"/>
    <dgm:cxn modelId="{2ABC5F54-F74F-459F-85F9-7A73898B24FF}" type="presOf" srcId="{21013103-B342-4F5E-B327-E12A0520BBA5}" destId="{27EF24BF-4977-41F7-907F-19072A029F4B}" srcOrd="0" destOrd="0" presId="urn:microsoft.com/office/officeart/2005/8/layout/hierarchy2"/>
    <dgm:cxn modelId="{8A0A2904-F35D-43D6-809B-F0B11108E69C}" srcId="{3BE55FCD-560B-43A4-AA36-28E277B449D8}" destId="{8377D697-8CE7-49A1-A81F-86DFE6F5C0C0}" srcOrd="0" destOrd="0" parTransId="{ECE83E40-6535-4C76-AFCC-9257A301EE98}" sibTransId="{A4AC44DC-C122-4555-9BF4-4963FF878B39}"/>
    <dgm:cxn modelId="{603E7DDF-F1BC-41AA-B240-8A0DCE7CB28E}" srcId="{47A73D2E-8B39-44B7-A6A5-EEA553774ECF}" destId="{3BE55FCD-560B-43A4-AA36-28E277B449D8}" srcOrd="0" destOrd="0" parTransId="{22B23AA2-3166-4D73-8624-85937A9CAD9B}" sibTransId="{5D764D62-6F31-41C1-826A-DB038B4DB18C}"/>
    <dgm:cxn modelId="{207C1BBF-D1F9-46B9-A2A0-0E079C5B147E}" type="presOf" srcId="{E0E77A10-2D6A-4C22-88F6-27480FB82CFE}" destId="{A9C20D88-ED32-4698-94E8-7F81D3B20BC4}" srcOrd="0" destOrd="0" presId="urn:microsoft.com/office/officeart/2005/8/layout/hierarchy2"/>
    <dgm:cxn modelId="{7049B6C6-1C53-46E0-B915-74A3DF6FA5ED}" type="presOf" srcId="{317DA43F-0C15-49E5-95AD-75132ECED091}" destId="{3CD66F99-649D-4BF8-B2D7-665CE9E7778F}" srcOrd="1" destOrd="0" presId="urn:microsoft.com/office/officeart/2005/8/layout/hierarchy2"/>
    <dgm:cxn modelId="{98BB1A1A-AC88-4471-A1C5-619DE9447624}" srcId="{1FDBE29A-F043-49B7-96FF-AB1CA3E9A3B9}" destId="{58F819B5-9203-4A9B-8AD5-CE30F73A3955}" srcOrd="1" destOrd="0" parTransId="{D9A5BB34-79D4-4162-B5F4-8C534E0747A0}" sibTransId="{E5E7E990-A31F-44AE-BBEF-146FBD651840}"/>
    <dgm:cxn modelId="{5A5B5732-EA5F-48C4-9252-29D4FD902B7D}" type="presOf" srcId="{0E0F8DEB-54B2-4393-931F-4696D200D377}" destId="{051CD0DC-66F1-4E8F-B58B-897B4F7E38B2}" srcOrd="1" destOrd="0" presId="urn:microsoft.com/office/officeart/2005/8/layout/hierarchy2"/>
    <dgm:cxn modelId="{9E920DC5-7EB1-4303-A75D-B36154527F54}" type="presOf" srcId="{3152DA3A-09B3-4D67-BB22-8162E82A1EA2}" destId="{8AFFC7AF-6E93-423F-A57C-FA3382C417E7}" srcOrd="0" destOrd="0" presId="urn:microsoft.com/office/officeart/2005/8/layout/hierarchy2"/>
    <dgm:cxn modelId="{63EAE9D8-02AF-4CC2-81B1-F9E519E43B3B}" type="presOf" srcId="{ECE83E40-6535-4C76-AFCC-9257A301EE98}" destId="{2045E2C2-D520-414D-B3E7-39141A06CC4D}" srcOrd="1" destOrd="0" presId="urn:microsoft.com/office/officeart/2005/8/layout/hierarchy2"/>
    <dgm:cxn modelId="{FCF46F7D-1A19-4516-A390-6966A1A93A01}" srcId="{21013103-B342-4F5E-B327-E12A0520BBA5}" destId="{1FDBE29A-F043-49B7-96FF-AB1CA3E9A3B9}" srcOrd="1" destOrd="0" parTransId="{58F99AC8-D2DC-48C1-9304-CC73E3142A8D}" sibTransId="{300FFDC6-E828-4906-8E17-B514B27F6811}"/>
    <dgm:cxn modelId="{44E57553-11B4-4AEF-A156-3853AFEC9043}" srcId="{1FDBE29A-F043-49B7-96FF-AB1CA3E9A3B9}" destId="{68E215F3-1ABB-4382-AFB4-DA077BCD972E}" srcOrd="0" destOrd="0" parTransId="{0E0F8DEB-54B2-4393-931F-4696D200D377}" sibTransId="{BA056617-48B3-412E-8E85-661570DA658B}"/>
    <dgm:cxn modelId="{70F1E923-D83B-4F46-A277-DCDFFF1997C9}" type="presOf" srcId="{EE717F80-361D-4E6F-99D7-BBA774187D9A}" destId="{5CD5E40C-32B5-4777-9A23-0215E4579104}" srcOrd="0" destOrd="0" presId="urn:microsoft.com/office/officeart/2005/8/layout/hierarchy2"/>
    <dgm:cxn modelId="{FFEB462E-56F6-47AE-A356-A520C3954734}" srcId="{3BE55FCD-560B-43A4-AA36-28E277B449D8}" destId="{3152DA3A-09B3-4D67-BB22-8162E82A1EA2}" srcOrd="2" destOrd="0" parTransId="{EE717F80-361D-4E6F-99D7-BBA774187D9A}" sibTransId="{E57CF2E0-9BF1-4D7C-B2D7-A93189B99D21}"/>
    <dgm:cxn modelId="{2CDC8E83-4F3A-45B2-AD9A-1657E9F0B633}" type="presOf" srcId="{58F99AC8-D2DC-48C1-9304-CC73E3142A8D}" destId="{857F9483-4362-48DC-B48F-1649519C22D8}" srcOrd="1" destOrd="0" presId="urn:microsoft.com/office/officeart/2005/8/layout/hierarchy2"/>
    <dgm:cxn modelId="{BCBBF905-0480-4B99-BA63-281D185526D9}" type="presOf" srcId="{BD075BB5-ED48-445E-91B4-E9D7279B1B6F}" destId="{79A1F772-E20B-42EA-A515-1ABA59E6F39E}" srcOrd="0" destOrd="0" presId="urn:microsoft.com/office/officeart/2005/8/layout/hierarchy2"/>
    <dgm:cxn modelId="{2D30CEA0-2D1A-457C-939B-A0A993E512D6}" type="presParOf" srcId="{13CF02F9-8194-454F-A61A-83A0FA73E6C8}" destId="{2EC0A70D-8530-4C4C-9ED2-BAFA181DE442}" srcOrd="0" destOrd="0" presId="urn:microsoft.com/office/officeart/2005/8/layout/hierarchy2"/>
    <dgm:cxn modelId="{EC84A89A-15AD-42BC-8A7B-DE19B83B70D6}" type="presParOf" srcId="{2EC0A70D-8530-4C4C-9ED2-BAFA181DE442}" destId="{5018E7D0-7D3E-438F-A5C2-DA6ED619C4FA}" srcOrd="0" destOrd="0" presId="urn:microsoft.com/office/officeart/2005/8/layout/hierarchy2"/>
    <dgm:cxn modelId="{8474B7C3-3396-4800-B207-0D7BDE22DEA3}" type="presParOf" srcId="{2EC0A70D-8530-4C4C-9ED2-BAFA181DE442}" destId="{3416BB8F-75A6-4EBB-BFAA-5DFD93A4BFDA}" srcOrd="1" destOrd="0" presId="urn:microsoft.com/office/officeart/2005/8/layout/hierarchy2"/>
    <dgm:cxn modelId="{C5F8E678-D710-4756-B034-496C99A9EC6E}" type="presParOf" srcId="{3416BB8F-75A6-4EBB-BFAA-5DFD93A4BFDA}" destId="{E00E1531-3EF1-4ED3-BCF3-A61C7F0DF949}" srcOrd="0" destOrd="0" presId="urn:microsoft.com/office/officeart/2005/8/layout/hierarchy2"/>
    <dgm:cxn modelId="{8493B876-CFCE-495A-B255-FC788E8DD827}" type="presParOf" srcId="{E00E1531-3EF1-4ED3-BCF3-A61C7F0DF949}" destId="{2045E2C2-D520-414D-B3E7-39141A06CC4D}" srcOrd="0" destOrd="0" presId="urn:microsoft.com/office/officeart/2005/8/layout/hierarchy2"/>
    <dgm:cxn modelId="{1CF0EEA1-8916-4788-81D8-70265CF95032}" type="presParOf" srcId="{3416BB8F-75A6-4EBB-BFAA-5DFD93A4BFDA}" destId="{C87C1830-BAE3-45D7-9504-93BDEB87E572}" srcOrd="1" destOrd="0" presId="urn:microsoft.com/office/officeart/2005/8/layout/hierarchy2"/>
    <dgm:cxn modelId="{2A6B785F-5144-4BDA-B651-1A6BECE37385}" type="presParOf" srcId="{C87C1830-BAE3-45D7-9504-93BDEB87E572}" destId="{B1E62858-2EDD-4B99-8610-E850BC176277}" srcOrd="0" destOrd="0" presId="urn:microsoft.com/office/officeart/2005/8/layout/hierarchy2"/>
    <dgm:cxn modelId="{9F56AD3C-71D7-4F05-89D1-D4B17785A016}" type="presParOf" srcId="{C87C1830-BAE3-45D7-9504-93BDEB87E572}" destId="{44D8C41C-4593-4B1F-85A9-2884A392A127}" srcOrd="1" destOrd="0" presId="urn:microsoft.com/office/officeart/2005/8/layout/hierarchy2"/>
    <dgm:cxn modelId="{BA945FA3-77C2-476B-B00E-45869D9B7AF3}" type="presParOf" srcId="{44D8C41C-4593-4B1F-85A9-2884A392A127}" destId="{41F86ACF-C4D0-44F3-9B7F-17518A919A58}" srcOrd="0" destOrd="0" presId="urn:microsoft.com/office/officeart/2005/8/layout/hierarchy2"/>
    <dgm:cxn modelId="{81CC6BEE-B467-48DC-AB02-FD16DEF45DAC}" type="presParOf" srcId="{41F86ACF-C4D0-44F3-9B7F-17518A919A58}" destId="{C37DE3D1-7531-4ACB-AFF2-15981BAE69C6}" srcOrd="0" destOrd="0" presId="urn:microsoft.com/office/officeart/2005/8/layout/hierarchy2"/>
    <dgm:cxn modelId="{E410B394-AE74-4BDA-BE66-BAAD8FE62E6E}" type="presParOf" srcId="{44D8C41C-4593-4B1F-85A9-2884A392A127}" destId="{F65B51AF-0729-42DE-999A-B5541C07398C}" srcOrd="1" destOrd="0" presId="urn:microsoft.com/office/officeart/2005/8/layout/hierarchy2"/>
    <dgm:cxn modelId="{AF1937AB-AE6C-45C2-96C8-199F09E8559B}" type="presParOf" srcId="{F65B51AF-0729-42DE-999A-B5541C07398C}" destId="{BFE88775-83AA-48D5-8D54-C30B0602836C}" srcOrd="0" destOrd="0" presId="urn:microsoft.com/office/officeart/2005/8/layout/hierarchy2"/>
    <dgm:cxn modelId="{7F1AA461-011E-4EEB-8975-5B2D2097B999}" type="presParOf" srcId="{F65B51AF-0729-42DE-999A-B5541C07398C}" destId="{A23E7CB9-3446-47E2-A43A-A8AFFEC1FC85}" srcOrd="1" destOrd="0" presId="urn:microsoft.com/office/officeart/2005/8/layout/hierarchy2"/>
    <dgm:cxn modelId="{A7561D5A-A402-491D-826A-3B7E83F63329}" type="presParOf" srcId="{44D8C41C-4593-4B1F-85A9-2884A392A127}" destId="{5BCB7A92-C7F3-4568-B2FC-9F6CB3541B53}" srcOrd="2" destOrd="0" presId="urn:microsoft.com/office/officeart/2005/8/layout/hierarchy2"/>
    <dgm:cxn modelId="{A13FBC06-DD8C-460D-91A3-60A6B899E1CC}" type="presParOf" srcId="{5BCB7A92-C7F3-4568-B2FC-9F6CB3541B53}" destId="{3CD66F99-649D-4BF8-B2D7-665CE9E7778F}" srcOrd="0" destOrd="0" presId="urn:microsoft.com/office/officeart/2005/8/layout/hierarchy2"/>
    <dgm:cxn modelId="{E38E628D-E1FC-48DC-BFCE-8EF31D6B96EF}" type="presParOf" srcId="{44D8C41C-4593-4B1F-85A9-2884A392A127}" destId="{5AB52D90-4888-4783-B80E-E05AFF75C24C}" srcOrd="3" destOrd="0" presId="urn:microsoft.com/office/officeart/2005/8/layout/hierarchy2"/>
    <dgm:cxn modelId="{20772E17-1093-439E-9222-7AA5527836D4}" type="presParOf" srcId="{5AB52D90-4888-4783-B80E-E05AFF75C24C}" destId="{79A1F772-E20B-42EA-A515-1ABA59E6F39E}" srcOrd="0" destOrd="0" presId="urn:microsoft.com/office/officeart/2005/8/layout/hierarchy2"/>
    <dgm:cxn modelId="{C8691A12-4305-4D5D-AFD2-92ED368701F9}" type="presParOf" srcId="{5AB52D90-4888-4783-B80E-E05AFF75C24C}" destId="{21A07DFC-D287-4339-ADD4-F878AB8E8E16}" srcOrd="1" destOrd="0" presId="urn:microsoft.com/office/officeart/2005/8/layout/hierarchy2"/>
    <dgm:cxn modelId="{6E40CD5D-374C-4AE3-9961-615F246C1EEE}" type="presParOf" srcId="{3416BB8F-75A6-4EBB-BFAA-5DFD93A4BFDA}" destId="{7B161936-DBB0-4E12-8108-FBF2A5ED8925}" srcOrd="2" destOrd="0" presId="urn:microsoft.com/office/officeart/2005/8/layout/hierarchy2"/>
    <dgm:cxn modelId="{EEE489C7-07C2-4DC1-AD53-9635A3B7EC77}" type="presParOf" srcId="{7B161936-DBB0-4E12-8108-FBF2A5ED8925}" destId="{C8A6B767-4EF3-445D-92BE-B03E92F9AE40}" srcOrd="0" destOrd="0" presId="urn:microsoft.com/office/officeart/2005/8/layout/hierarchy2"/>
    <dgm:cxn modelId="{48F5473F-87A0-4FF7-AE88-08F9AE03FF25}" type="presParOf" srcId="{3416BB8F-75A6-4EBB-BFAA-5DFD93A4BFDA}" destId="{9242D67E-533F-46DC-8FFE-B46CB431C0E4}" srcOrd="3" destOrd="0" presId="urn:microsoft.com/office/officeart/2005/8/layout/hierarchy2"/>
    <dgm:cxn modelId="{E693330C-90FD-4ECE-95F9-5F20F9817BE6}" type="presParOf" srcId="{9242D67E-533F-46DC-8FFE-B46CB431C0E4}" destId="{27EF24BF-4977-41F7-907F-19072A029F4B}" srcOrd="0" destOrd="0" presId="urn:microsoft.com/office/officeart/2005/8/layout/hierarchy2"/>
    <dgm:cxn modelId="{49907EA9-3816-48BF-B8DD-7D52E20A3430}" type="presParOf" srcId="{9242D67E-533F-46DC-8FFE-B46CB431C0E4}" destId="{F38E6D20-5AFB-4B46-A1B3-3AA9A501DFC7}" srcOrd="1" destOrd="0" presId="urn:microsoft.com/office/officeart/2005/8/layout/hierarchy2"/>
    <dgm:cxn modelId="{C6B2DC57-5F16-4309-B9F1-9F90AE5128B7}" type="presParOf" srcId="{F38E6D20-5AFB-4B46-A1B3-3AA9A501DFC7}" destId="{A9C20D88-ED32-4698-94E8-7F81D3B20BC4}" srcOrd="0" destOrd="0" presId="urn:microsoft.com/office/officeart/2005/8/layout/hierarchy2"/>
    <dgm:cxn modelId="{D24AFEE2-7970-4B76-BBBA-2B7476D4B9B5}" type="presParOf" srcId="{A9C20D88-ED32-4698-94E8-7F81D3B20BC4}" destId="{78F233FE-F520-4097-AF32-CEEB9C9AE779}" srcOrd="0" destOrd="0" presId="urn:microsoft.com/office/officeart/2005/8/layout/hierarchy2"/>
    <dgm:cxn modelId="{B37D5DA3-A08A-4CFF-8344-1A89D2E6D01E}" type="presParOf" srcId="{F38E6D20-5AFB-4B46-A1B3-3AA9A501DFC7}" destId="{CB39BD1C-9122-4619-91F1-0BB10FBC7862}" srcOrd="1" destOrd="0" presId="urn:microsoft.com/office/officeart/2005/8/layout/hierarchy2"/>
    <dgm:cxn modelId="{7AEED2A9-02A1-49C9-9C14-E47D6663C5B9}" type="presParOf" srcId="{CB39BD1C-9122-4619-91F1-0BB10FBC7862}" destId="{87CF7AF6-3A54-4C1D-81EE-507C46FBF8CE}" srcOrd="0" destOrd="0" presId="urn:microsoft.com/office/officeart/2005/8/layout/hierarchy2"/>
    <dgm:cxn modelId="{08B3B7D1-1981-41AF-B4DC-95E13B348043}" type="presParOf" srcId="{CB39BD1C-9122-4619-91F1-0BB10FBC7862}" destId="{2334656D-66C6-4561-997B-84623693D5EF}" srcOrd="1" destOrd="0" presId="urn:microsoft.com/office/officeart/2005/8/layout/hierarchy2"/>
    <dgm:cxn modelId="{ED781ED2-AC78-497F-9147-EB935C57C978}" type="presParOf" srcId="{F38E6D20-5AFB-4B46-A1B3-3AA9A501DFC7}" destId="{41F27EAC-621F-4D61-987E-EB8C2E1A4077}" srcOrd="2" destOrd="0" presId="urn:microsoft.com/office/officeart/2005/8/layout/hierarchy2"/>
    <dgm:cxn modelId="{97AFB5CB-9C72-4B44-89D1-E7ECA52D5AE8}" type="presParOf" srcId="{41F27EAC-621F-4D61-987E-EB8C2E1A4077}" destId="{857F9483-4362-48DC-B48F-1649519C22D8}" srcOrd="0" destOrd="0" presId="urn:microsoft.com/office/officeart/2005/8/layout/hierarchy2"/>
    <dgm:cxn modelId="{62D79CCF-942D-4501-9933-BFB8715BB839}" type="presParOf" srcId="{F38E6D20-5AFB-4B46-A1B3-3AA9A501DFC7}" destId="{E4BB75E6-8D2C-4381-B9E1-835D69D0B21F}" srcOrd="3" destOrd="0" presId="urn:microsoft.com/office/officeart/2005/8/layout/hierarchy2"/>
    <dgm:cxn modelId="{8108BDE5-6FB4-4157-8F29-C59159B5242D}" type="presParOf" srcId="{E4BB75E6-8D2C-4381-B9E1-835D69D0B21F}" destId="{C3A56D61-40DE-4EB9-9B82-A41BF39FB20B}" srcOrd="0" destOrd="0" presId="urn:microsoft.com/office/officeart/2005/8/layout/hierarchy2"/>
    <dgm:cxn modelId="{E0579EB9-FAFD-415E-B187-CAE86BA08DF7}" type="presParOf" srcId="{E4BB75E6-8D2C-4381-B9E1-835D69D0B21F}" destId="{DD85FDFC-0CA5-4CF7-9F15-3A95BCACB3D0}" srcOrd="1" destOrd="0" presId="urn:microsoft.com/office/officeart/2005/8/layout/hierarchy2"/>
    <dgm:cxn modelId="{D482578B-0ED2-49BE-80B8-772F6AA4151F}" type="presParOf" srcId="{DD85FDFC-0CA5-4CF7-9F15-3A95BCACB3D0}" destId="{32DADC19-4A8F-46B6-881C-95F613E49820}" srcOrd="0" destOrd="0" presId="urn:microsoft.com/office/officeart/2005/8/layout/hierarchy2"/>
    <dgm:cxn modelId="{2A2AE149-16D9-4173-8CA1-21F913E8D7BC}" type="presParOf" srcId="{32DADC19-4A8F-46B6-881C-95F613E49820}" destId="{051CD0DC-66F1-4E8F-B58B-897B4F7E38B2}" srcOrd="0" destOrd="0" presId="urn:microsoft.com/office/officeart/2005/8/layout/hierarchy2"/>
    <dgm:cxn modelId="{45301428-DBE8-41D9-AB1D-D2020130639A}" type="presParOf" srcId="{DD85FDFC-0CA5-4CF7-9F15-3A95BCACB3D0}" destId="{64A9DEE8-ED80-4454-B207-98D6CBC718ED}" srcOrd="1" destOrd="0" presId="urn:microsoft.com/office/officeart/2005/8/layout/hierarchy2"/>
    <dgm:cxn modelId="{F03BCFB6-F480-4CA2-A45C-A1FA2C1118C3}" type="presParOf" srcId="{64A9DEE8-ED80-4454-B207-98D6CBC718ED}" destId="{C434DC3F-996F-4601-9CDD-1CBE2784B51C}" srcOrd="0" destOrd="0" presId="urn:microsoft.com/office/officeart/2005/8/layout/hierarchy2"/>
    <dgm:cxn modelId="{E1672B1E-9A20-41BD-AB89-35DC60DCE9DD}" type="presParOf" srcId="{64A9DEE8-ED80-4454-B207-98D6CBC718ED}" destId="{8E9E2538-DCC2-4887-ABC7-2A02FD889231}" srcOrd="1" destOrd="0" presId="urn:microsoft.com/office/officeart/2005/8/layout/hierarchy2"/>
    <dgm:cxn modelId="{7DBE1BB4-5DED-4283-922E-9C929E0F70A6}" type="presParOf" srcId="{DD85FDFC-0CA5-4CF7-9F15-3A95BCACB3D0}" destId="{E8AE3D4F-8481-4CBA-BF5C-C8F8793C347C}" srcOrd="2" destOrd="0" presId="urn:microsoft.com/office/officeart/2005/8/layout/hierarchy2"/>
    <dgm:cxn modelId="{5DFA7E00-D98F-4209-A1F0-E32A01C25235}" type="presParOf" srcId="{E8AE3D4F-8481-4CBA-BF5C-C8F8793C347C}" destId="{B0C1AB8B-245E-4FA2-8B90-2D380F88EBFC}" srcOrd="0" destOrd="0" presId="urn:microsoft.com/office/officeart/2005/8/layout/hierarchy2"/>
    <dgm:cxn modelId="{240AA845-D0C4-45FA-AF89-838AB24B7EF0}" type="presParOf" srcId="{DD85FDFC-0CA5-4CF7-9F15-3A95BCACB3D0}" destId="{B5196C99-9E68-4A23-97F8-02680C267214}" srcOrd="3" destOrd="0" presId="urn:microsoft.com/office/officeart/2005/8/layout/hierarchy2"/>
    <dgm:cxn modelId="{4FFC503D-A629-4300-AC90-9861EB35146B}" type="presParOf" srcId="{B5196C99-9E68-4A23-97F8-02680C267214}" destId="{FA3FD9E4-5F11-4568-9A57-5FA353D416A8}" srcOrd="0" destOrd="0" presId="urn:microsoft.com/office/officeart/2005/8/layout/hierarchy2"/>
    <dgm:cxn modelId="{CC6BF09C-FCE1-4684-B665-AF1CAFEDA820}" type="presParOf" srcId="{B5196C99-9E68-4A23-97F8-02680C267214}" destId="{B07AD35C-2EEC-42A6-8270-21B39C800486}" srcOrd="1" destOrd="0" presId="urn:microsoft.com/office/officeart/2005/8/layout/hierarchy2"/>
    <dgm:cxn modelId="{F5808A24-FB18-4A5A-B826-955F5254AA2C}" type="presParOf" srcId="{3416BB8F-75A6-4EBB-BFAA-5DFD93A4BFDA}" destId="{5CD5E40C-32B5-4777-9A23-0215E4579104}" srcOrd="4" destOrd="0" presId="urn:microsoft.com/office/officeart/2005/8/layout/hierarchy2"/>
    <dgm:cxn modelId="{F1626A93-78A9-4E06-8974-48941FAD6D45}" type="presParOf" srcId="{5CD5E40C-32B5-4777-9A23-0215E4579104}" destId="{CD36EA38-3779-499A-A9D5-D10B379F522B}" srcOrd="0" destOrd="0" presId="urn:microsoft.com/office/officeart/2005/8/layout/hierarchy2"/>
    <dgm:cxn modelId="{D7F1D572-10E7-491B-864B-3AEECDCEE909}" type="presParOf" srcId="{3416BB8F-75A6-4EBB-BFAA-5DFD93A4BFDA}" destId="{D3D09157-697B-4628-A640-51111DACE834}" srcOrd="5" destOrd="0" presId="urn:microsoft.com/office/officeart/2005/8/layout/hierarchy2"/>
    <dgm:cxn modelId="{76D3C7F7-66FA-4D99-8CB0-AC8A1FF68A24}" type="presParOf" srcId="{D3D09157-697B-4628-A640-51111DACE834}" destId="{8AFFC7AF-6E93-423F-A57C-FA3382C417E7}" srcOrd="0" destOrd="0" presId="urn:microsoft.com/office/officeart/2005/8/layout/hierarchy2"/>
    <dgm:cxn modelId="{48C890AF-707A-44FE-8B1F-F061A9E5767F}" type="presParOf" srcId="{D3D09157-697B-4628-A640-51111DACE834}" destId="{5BA89A53-2A8E-4F6C-A89A-4D0E3434DBA6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CE9B620-0E20-4BD6-9905-C2FE2A2BEE21}" type="doc">
      <dgm:prSet loTypeId="urn:microsoft.com/office/officeart/2005/8/layout/arrow2" loCatId="process" qsTypeId="urn:microsoft.com/office/officeart/2009/2/quickstyle/3d8" qsCatId="3D" csTypeId="urn:microsoft.com/office/officeart/2005/8/colors/accent2_1" csCatId="accent2" phldr="1"/>
      <dgm:spPr/>
    </dgm:pt>
    <dgm:pt modelId="{E4188702-C757-4FE3-AD6F-8401A0DDF7C6}">
      <dgm:prSet phldrT="[Texto]"/>
      <dgm:spPr/>
      <dgm:t>
        <a:bodyPr/>
        <a:lstStyle/>
        <a:p>
          <a:r>
            <a:rPr lang="es-ES" dirty="0" smtClean="0"/>
            <a:t>Materia Prima</a:t>
          </a:r>
          <a:endParaRPr lang="es-ES" dirty="0"/>
        </a:p>
      </dgm:t>
    </dgm:pt>
    <dgm:pt modelId="{66EB24DE-FBD5-4CA9-97AE-EC74AF8E1DB7}" type="parTrans" cxnId="{01DEBC1F-23DD-4FEB-A9C0-6E4354A6D397}">
      <dgm:prSet/>
      <dgm:spPr/>
      <dgm:t>
        <a:bodyPr/>
        <a:lstStyle/>
        <a:p>
          <a:endParaRPr lang="es-ES"/>
        </a:p>
      </dgm:t>
    </dgm:pt>
    <dgm:pt modelId="{B53C5DDE-D8FF-432C-97E5-CE363AB07C9D}" type="sibTrans" cxnId="{01DEBC1F-23DD-4FEB-A9C0-6E4354A6D397}">
      <dgm:prSet/>
      <dgm:spPr/>
      <dgm:t>
        <a:bodyPr/>
        <a:lstStyle/>
        <a:p>
          <a:endParaRPr lang="es-ES"/>
        </a:p>
      </dgm:t>
    </dgm:pt>
    <dgm:pt modelId="{C6881E44-E013-44AD-9E1A-8E41EB3967CB}">
      <dgm:prSet phldrT="[Texto]"/>
      <dgm:spPr/>
      <dgm:t>
        <a:bodyPr/>
        <a:lstStyle/>
        <a:p>
          <a:r>
            <a:rPr lang="es-ES" dirty="0" smtClean="0"/>
            <a:t>Producción</a:t>
          </a:r>
          <a:endParaRPr lang="es-ES" dirty="0"/>
        </a:p>
      </dgm:t>
    </dgm:pt>
    <dgm:pt modelId="{69457651-AE54-4929-88FB-253926BD504B}" type="parTrans" cxnId="{83F649AB-63BE-4BB7-B274-0035387C3EEF}">
      <dgm:prSet/>
      <dgm:spPr/>
      <dgm:t>
        <a:bodyPr/>
        <a:lstStyle/>
        <a:p>
          <a:endParaRPr lang="es-ES"/>
        </a:p>
      </dgm:t>
    </dgm:pt>
    <dgm:pt modelId="{BADFBD73-C065-4FBA-9709-6D34F713066B}" type="sibTrans" cxnId="{83F649AB-63BE-4BB7-B274-0035387C3EEF}">
      <dgm:prSet/>
      <dgm:spPr/>
      <dgm:t>
        <a:bodyPr/>
        <a:lstStyle/>
        <a:p>
          <a:endParaRPr lang="es-ES"/>
        </a:p>
      </dgm:t>
    </dgm:pt>
    <dgm:pt modelId="{CAC9AD15-F17D-4D07-ADA4-AC1AC1D76F8C}">
      <dgm:prSet phldrT="[Texto]"/>
      <dgm:spPr/>
      <dgm:t>
        <a:bodyPr/>
        <a:lstStyle/>
        <a:p>
          <a:r>
            <a:rPr lang="es-ES" dirty="0" smtClean="0"/>
            <a:t>Supervisión</a:t>
          </a:r>
          <a:endParaRPr lang="es-ES" dirty="0"/>
        </a:p>
      </dgm:t>
    </dgm:pt>
    <dgm:pt modelId="{3A8F1DB3-3F0C-46C2-BCF2-666814D152A7}" type="parTrans" cxnId="{E9815416-E006-4B89-A535-FF648A95A9A8}">
      <dgm:prSet/>
      <dgm:spPr/>
      <dgm:t>
        <a:bodyPr/>
        <a:lstStyle/>
        <a:p>
          <a:endParaRPr lang="es-ES"/>
        </a:p>
      </dgm:t>
    </dgm:pt>
    <dgm:pt modelId="{00CC0466-EAE2-422A-99FD-CE2BAF5DD1F4}" type="sibTrans" cxnId="{E9815416-E006-4B89-A535-FF648A95A9A8}">
      <dgm:prSet/>
      <dgm:spPr/>
      <dgm:t>
        <a:bodyPr/>
        <a:lstStyle/>
        <a:p>
          <a:endParaRPr lang="es-ES"/>
        </a:p>
      </dgm:t>
    </dgm:pt>
    <dgm:pt modelId="{A1968C08-27F1-498B-AEE7-D4729BE6CD4F}">
      <dgm:prSet phldrT="[Texto]"/>
      <dgm:spPr/>
      <dgm:t>
        <a:bodyPr/>
        <a:lstStyle/>
        <a:p>
          <a:r>
            <a:rPr lang="es-ES" dirty="0" smtClean="0"/>
            <a:t>Ventas</a:t>
          </a:r>
          <a:endParaRPr lang="es-ES" dirty="0"/>
        </a:p>
      </dgm:t>
    </dgm:pt>
    <dgm:pt modelId="{7EE1C975-F3E3-4426-9F58-D4326FD596B5}" type="parTrans" cxnId="{B539F14B-CD60-4B1B-A3E8-E1A12C0167AC}">
      <dgm:prSet/>
      <dgm:spPr/>
      <dgm:t>
        <a:bodyPr/>
        <a:lstStyle/>
        <a:p>
          <a:endParaRPr lang="es-ES"/>
        </a:p>
      </dgm:t>
    </dgm:pt>
    <dgm:pt modelId="{321ED132-9D18-4F63-8A5A-40BBF850CB1D}" type="sibTrans" cxnId="{B539F14B-CD60-4B1B-A3E8-E1A12C0167AC}">
      <dgm:prSet/>
      <dgm:spPr/>
      <dgm:t>
        <a:bodyPr/>
        <a:lstStyle/>
        <a:p>
          <a:endParaRPr lang="es-ES"/>
        </a:p>
      </dgm:t>
    </dgm:pt>
    <dgm:pt modelId="{63BB353D-CCB7-4860-BC49-755FE7735506}" type="pres">
      <dgm:prSet presAssocID="{BCE9B620-0E20-4BD6-9905-C2FE2A2BEE21}" presName="arrowDiagram" presStyleCnt="0">
        <dgm:presLayoutVars>
          <dgm:chMax val="5"/>
          <dgm:dir/>
          <dgm:resizeHandles val="exact"/>
        </dgm:presLayoutVars>
      </dgm:prSet>
      <dgm:spPr/>
    </dgm:pt>
    <dgm:pt modelId="{1FBA9F18-82F4-4E1D-BFC5-B4A5AF9A3A45}" type="pres">
      <dgm:prSet presAssocID="{BCE9B620-0E20-4BD6-9905-C2FE2A2BEE21}" presName="arrow" presStyleLbl="bgShp" presStyleIdx="0" presStyleCnt="1"/>
      <dgm:spPr/>
    </dgm:pt>
    <dgm:pt modelId="{37D9AF0B-B234-4145-B3FA-6EA6991C1AD6}" type="pres">
      <dgm:prSet presAssocID="{BCE9B620-0E20-4BD6-9905-C2FE2A2BEE21}" presName="arrowDiagram4" presStyleCnt="0"/>
      <dgm:spPr/>
    </dgm:pt>
    <dgm:pt modelId="{510F7AD2-8804-4D72-8B05-9012BCC9F5C9}" type="pres">
      <dgm:prSet presAssocID="{E4188702-C757-4FE3-AD6F-8401A0DDF7C6}" presName="bullet4a" presStyleLbl="node1" presStyleIdx="0" presStyleCnt="4"/>
      <dgm:spPr/>
    </dgm:pt>
    <dgm:pt modelId="{3CE3356F-BEE7-49C4-828A-5FBF3868768A}" type="pres">
      <dgm:prSet presAssocID="{E4188702-C757-4FE3-AD6F-8401A0DDF7C6}" presName="textBox4a" presStyleLbl="revTx" presStyleIdx="0" presStyleCnt="4">
        <dgm:presLayoutVars>
          <dgm:bulletEnabled val="1"/>
        </dgm:presLayoutVars>
      </dgm:prSet>
      <dgm:spPr/>
    </dgm:pt>
    <dgm:pt modelId="{373A41AF-1D08-4BB1-B733-0F51A495048F}" type="pres">
      <dgm:prSet presAssocID="{C6881E44-E013-44AD-9E1A-8E41EB3967CB}" presName="bullet4b" presStyleLbl="node1" presStyleIdx="1" presStyleCnt="4"/>
      <dgm:spPr/>
    </dgm:pt>
    <dgm:pt modelId="{69778F17-C6E8-442C-B0E0-A0B6B0147892}" type="pres">
      <dgm:prSet presAssocID="{C6881E44-E013-44AD-9E1A-8E41EB3967CB}" presName="textBox4b" presStyleLbl="revTx" presStyleIdx="1" presStyleCnt="4">
        <dgm:presLayoutVars>
          <dgm:bulletEnabled val="1"/>
        </dgm:presLayoutVars>
      </dgm:prSet>
      <dgm:spPr/>
    </dgm:pt>
    <dgm:pt modelId="{E9EA4F67-07F6-4AA2-BD96-0DDAFF2193F7}" type="pres">
      <dgm:prSet presAssocID="{CAC9AD15-F17D-4D07-ADA4-AC1AC1D76F8C}" presName="bullet4c" presStyleLbl="node1" presStyleIdx="2" presStyleCnt="4"/>
      <dgm:spPr/>
    </dgm:pt>
    <dgm:pt modelId="{203DE549-4387-456F-8592-273DEC5B3F46}" type="pres">
      <dgm:prSet presAssocID="{CAC9AD15-F17D-4D07-ADA4-AC1AC1D76F8C}" presName="textBox4c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AA0FB9D-5ADF-46F0-92CC-9FBC885618BB}" type="pres">
      <dgm:prSet presAssocID="{A1968C08-27F1-498B-AEE7-D4729BE6CD4F}" presName="bullet4d" presStyleLbl="node1" presStyleIdx="3" presStyleCnt="4"/>
      <dgm:spPr/>
    </dgm:pt>
    <dgm:pt modelId="{02BBFB96-E8F8-48A5-8C7A-45F8FBA486A3}" type="pres">
      <dgm:prSet presAssocID="{A1968C08-27F1-498B-AEE7-D4729BE6CD4F}" presName="textBox4d" presStyleLbl="revTx" presStyleIdx="3" presStyleCnt="4">
        <dgm:presLayoutVars>
          <dgm:bulletEnabled val="1"/>
        </dgm:presLayoutVars>
      </dgm:prSet>
      <dgm:spPr/>
    </dgm:pt>
  </dgm:ptLst>
  <dgm:cxnLst>
    <dgm:cxn modelId="{83F649AB-63BE-4BB7-B274-0035387C3EEF}" srcId="{BCE9B620-0E20-4BD6-9905-C2FE2A2BEE21}" destId="{C6881E44-E013-44AD-9E1A-8E41EB3967CB}" srcOrd="1" destOrd="0" parTransId="{69457651-AE54-4929-88FB-253926BD504B}" sibTransId="{BADFBD73-C065-4FBA-9709-6D34F713066B}"/>
    <dgm:cxn modelId="{5380E91A-6951-49FE-94BD-E205F69C0509}" type="presOf" srcId="{CAC9AD15-F17D-4D07-ADA4-AC1AC1D76F8C}" destId="{203DE549-4387-456F-8592-273DEC5B3F46}" srcOrd="0" destOrd="0" presId="urn:microsoft.com/office/officeart/2005/8/layout/arrow2"/>
    <dgm:cxn modelId="{4321B2EF-9633-4554-8FF9-2FDBEADDF10F}" type="presOf" srcId="{C6881E44-E013-44AD-9E1A-8E41EB3967CB}" destId="{69778F17-C6E8-442C-B0E0-A0B6B0147892}" srcOrd="0" destOrd="0" presId="urn:microsoft.com/office/officeart/2005/8/layout/arrow2"/>
    <dgm:cxn modelId="{B539F14B-CD60-4B1B-A3E8-E1A12C0167AC}" srcId="{BCE9B620-0E20-4BD6-9905-C2FE2A2BEE21}" destId="{A1968C08-27F1-498B-AEE7-D4729BE6CD4F}" srcOrd="3" destOrd="0" parTransId="{7EE1C975-F3E3-4426-9F58-D4326FD596B5}" sibTransId="{321ED132-9D18-4F63-8A5A-40BBF850CB1D}"/>
    <dgm:cxn modelId="{47718E69-2401-4DE9-B559-09AB9C7B5E20}" type="presOf" srcId="{A1968C08-27F1-498B-AEE7-D4729BE6CD4F}" destId="{02BBFB96-E8F8-48A5-8C7A-45F8FBA486A3}" srcOrd="0" destOrd="0" presId="urn:microsoft.com/office/officeart/2005/8/layout/arrow2"/>
    <dgm:cxn modelId="{244CB3D9-B407-4D0B-A106-5CF64091A543}" type="presOf" srcId="{E4188702-C757-4FE3-AD6F-8401A0DDF7C6}" destId="{3CE3356F-BEE7-49C4-828A-5FBF3868768A}" srcOrd="0" destOrd="0" presId="urn:microsoft.com/office/officeart/2005/8/layout/arrow2"/>
    <dgm:cxn modelId="{D6CDF875-92F9-4EDC-83F3-24AC9A50F7B5}" type="presOf" srcId="{BCE9B620-0E20-4BD6-9905-C2FE2A2BEE21}" destId="{63BB353D-CCB7-4860-BC49-755FE7735506}" srcOrd="0" destOrd="0" presId="urn:microsoft.com/office/officeart/2005/8/layout/arrow2"/>
    <dgm:cxn modelId="{01DEBC1F-23DD-4FEB-A9C0-6E4354A6D397}" srcId="{BCE9B620-0E20-4BD6-9905-C2FE2A2BEE21}" destId="{E4188702-C757-4FE3-AD6F-8401A0DDF7C6}" srcOrd="0" destOrd="0" parTransId="{66EB24DE-FBD5-4CA9-97AE-EC74AF8E1DB7}" sibTransId="{B53C5DDE-D8FF-432C-97E5-CE363AB07C9D}"/>
    <dgm:cxn modelId="{E9815416-E006-4B89-A535-FF648A95A9A8}" srcId="{BCE9B620-0E20-4BD6-9905-C2FE2A2BEE21}" destId="{CAC9AD15-F17D-4D07-ADA4-AC1AC1D76F8C}" srcOrd="2" destOrd="0" parTransId="{3A8F1DB3-3F0C-46C2-BCF2-666814D152A7}" sibTransId="{00CC0466-EAE2-422A-99FD-CE2BAF5DD1F4}"/>
    <dgm:cxn modelId="{5F3889DE-7394-4943-BD1F-C02E17FA9EB6}" type="presParOf" srcId="{63BB353D-CCB7-4860-BC49-755FE7735506}" destId="{1FBA9F18-82F4-4E1D-BFC5-B4A5AF9A3A45}" srcOrd="0" destOrd="0" presId="urn:microsoft.com/office/officeart/2005/8/layout/arrow2"/>
    <dgm:cxn modelId="{9C63D208-88B7-453A-A326-7398154F96C4}" type="presParOf" srcId="{63BB353D-CCB7-4860-BC49-755FE7735506}" destId="{37D9AF0B-B234-4145-B3FA-6EA6991C1AD6}" srcOrd="1" destOrd="0" presId="urn:microsoft.com/office/officeart/2005/8/layout/arrow2"/>
    <dgm:cxn modelId="{533FEBFB-21F5-4FB2-B40C-1F77D15C6F3C}" type="presParOf" srcId="{37D9AF0B-B234-4145-B3FA-6EA6991C1AD6}" destId="{510F7AD2-8804-4D72-8B05-9012BCC9F5C9}" srcOrd="0" destOrd="0" presId="urn:microsoft.com/office/officeart/2005/8/layout/arrow2"/>
    <dgm:cxn modelId="{C8827EEB-1EDB-46CD-96BA-1677D2AF93F7}" type="presParOf" srcId="{37D9AF0B-B234-4145-B3FA-6EA6991C1AD6}" destId="{3CE3356F-BEE7-49C4-828A-5FBF3868768A}" srcOrd="1" destOrd="0" presId="urn:microsoft.com/office/officeart/2005/8/layout/arrow2"/>
    <dgm:cxn modelId="{D36DE095-0719-4667-A37F-E6EF1B34B204}" type="presParOf" srcId="{37D9AF0B-B234-4145-B3FA-6EA6991C1AD6}" destId="{373A41AF-1D08-4BB1-B733-0F51A495048F}" srcOrd="2" destOrd="0" presId="urn:microsoft.com/office/officeart/2005/8/layout/arrow2"/>
    <dgm:cxn modelId="{B6E77079-95CD-4E01-BF1C-D3D1FFD71158}" type="presParOf" srcId="{37D9AF0B-B234-4145-B3FA-6EA6991C1AD6}" destId="{69778F17-C6E8-442C-B0E0-A0B6B0147892}" srcOrd="3" destOrd="0" presId="urn:microsoft.com/office/officeart/2005/8/layout/arrow2"/>
    <dgm:cxn modelId="{CAF92442-4D36-49AB-948F-5EFD3F4470A3}" type="presParOf" srcId="{37D9AF0B-B234-4145-B3FA-6EA6991C1AD6}" destId="{E9EA4F67-07F6-4AA2-BD96-0DDAFF2193F7}" srcOrd="4" destOrd="0" presId="urn:microsoft.com/office/officeart/2005/8/layout/arrow2"/>
    <dgm:cxn modelId="{EB905C86-A06D-4554-BA19-64FA5CE2BB4B}" type="presParOf" srcId="{37D9AF0B-B234-4145-B3FA-6EA6991C1AD6}" destId="{203DE549-4387-456F-8592-273DEC5B3F46}" srcOrd="5" destOrd="0" presId="urn:microsoft.com/office/officeart/2005/8/layout/arrow2"/>
    <dgm:cxn modelId="{56ABD7B0-39E9-4BDE-AF78-FD9FB38C20F4}" type="presParOf" srcId="{37D9AF0B-B234-4145-B3FA-6EA6991C1AD6}" destId="{CAA0FB9D-5ADF-46F0-92CC-9FBC885618BB}" srcOrd="6" destOrd="0" presId="urn:microsoft.com/office/officeart/2005/8/layout/arrow2"/>
    <dgm:cxn modelId="{E0A80176-4A6A-4D04-8CFE-96B8A3DF3338}" type="presParOf" srcId="{37D9AF0B-B234-4145-B3FA-6EA6991C1AD6}" destId="{02BBFB96-E8F8-48A5-8C7A-45F8FBA486A3}" srcOrd="7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24CC510-4D2E-4AE1-96BF-D2F83F468637}" type="doc">
      <dgm:prSet loTypeId="urn:microsoft.com/office/officeart/2005/8/layout/hList7" loCatId="picture" qsTypeId="urn:microsoft.com/office/officeart/2005/8/quickstyle/3d2" qsCatId="3D" csTypeId="urn:microsoft.com/office/officeart/2005/8/colors/colorful4" csCatId="colorful" phldr="1"/>
      <dgm:spPr/>
    </dgm:pt>
    <dgm:pt modelId="{76C48E51-EB00-4665-9810-3BAD78D5ABC2}">
      <dgm:prSet phldrT="[Texto]"/>
      <dgm:spPr/>
      <dgm:t>
        <a:bodyPr/>
        <a:lstStyle/>
        <a:p>
          <a:r>
            <a:rPr lang="es-ES" dirty="0" smtClean="0"/>
            <a:t>Bolivia</a:t>
          </a:r>
          <a:endParaRPr lang="es-ES" dirty="0"/>
        </a:p>
      </dgm:t>
    </dgm:pt>
    <dgm:pt modelId="{F2182408-974A-4D86-85CB-D85152AE2474}" type="parTrans" cxnId="{97556716-30C8-4DCA-B299-D7E93A1056FB}">
      <dgm:prSet/>
      <dgm:spPr/>
      <dgm:t>
        <a:bodyPr/>
        <a:lstStyle/>
        <a:p>
          <a:endParaRPr lang="es-ES"/>
        </a:p>
      </dgm:t>
    </dgm:pt>
    <dgm:pt modelId="{B5E76755-65C8-4ACE-B53A-5918A041400C}" type="sibTrans" cxnId="{97556716-30C8-4DCA-B299-D7E93A1056FB}">
      <dgm:prSet/>
      <dgm:spPr/>
      <dgm:t>
        <a:bodyPr/>
        <a:lstStyle/>
        <a:p>
          <a:endParaRPr lang="es-ES"/>
        </a:p>
      </dgm:t>
    </dgm:pt>
    <dgm:pt modelId="{C3806BCB-585C-4249-BC7B-307496BEFB6F}">
      <dgm:prSet phldrT="[Texto]"/>
      <dgm:spPr/>
      <dgm:t>
        <a:bodyPr/>
        <a:lstStyle/>
        <a:p>
          <a:r>
            <a:rPr lang="es-ES" dirty="0" smtClean="0"/>
            <a:t>Colombia</a:t>
          </a:r>
          <a:endParaRPr lang="es-ES" dirty="0"/>
        </a:p>
      </dgm:t>
    </dgm:pt>
    <dgm:pt modelId="{267B6DE6-A20E-49B2-AFA9-B474BA41F8F3}" type="parTrans" cxnId="{5BBC8DCB-9451-477C-9972-D2E9CB128E36}">
      <dgm:prSet/>
      <dgm:spPr/>
      <dgm:t>
        <a:bodyPr/>
        <a:lstStyle/>
        <a:p>
          <a:endParaRPr lang="es-ES"/>
        </a:p>
      </dgm:t>
    </dgm:pt>
    <dgm:pt modelId="{37FC78E9-19CA-4F57-A2F5-DDDE43A44053}" type="sibTrans" cxnId="{5BBC8DCB-9451-477C-9972-D2E9CB128E36}">
      <dgm:prSet/>
      <dgm:spPr/>
      <dgm:t>
        <a:bodyPr/>
        <a:lstStyle/>
        <a:p>
          <a:endParaRPr lang="es-ES"/>
        </a:p>
      </dgm:t>
    </dgm:pt>
    <dgm:pt modelId="{F7035806-9010-4466-89C5-1DD607A92CD1}">
      <dgm:prSet phldrT="[Texto]"/>
      <dgm:spPr/>
      <dgm:t>
        <a:bodyPr/>
        <a:lstStyle/>
        <a:p>
          <a:r>
            <a:rPr lang="es-ES" dirty="0" smtClean="0"/>
            <a:t>Ecuador</a:t>
          </a:r>
          <a:endParaRPr lang="es-ES" dirty="0"/>
        </a:p>
      </dgm:t>
    </dgm:pt>
    <dgm:pt modelId="{3A6CB8EF-1C33-4716-B4F7-4FA1D0A45403}" type="parTrans" cxnId="{6448C1DE-6549-4606-9E50-4AB0CF3011E5}">
      <dgm:prSet/>
      <dgm:spPr/>
      <dgm:t>
        <a:bodyPr/>
        <a:lstStyle/>
        <a:p>
          <a:endParaRPr lang="es-ES"/>
        </a:p>
      </dgm:t>
    </dgm:pt>
    <dgm:pt modelId="{123F5461-4708-4F89-9B4E-860A05A1F77C}" type="sibTrans" cxnId="{6448C1DE-6549-4606-9E50-4AB0CF3011E5}">
      <dgm:prSet/>
      <dgm:spPr/>
      <dgm:t>
        <a:bodyPr/>
        <a:lstStyle/>
        <a:p>
          <a:endParaRPr lang="es-ES"/>
        </a:p>
      </dgm:t>
    </dgm:pt>
    <dgm:pt modelId="{615B1FA2-E989-44BB-A4B0-1F37D88208BA}">
      <dgm:prSet phldrT="[Texto]"/>
      <dgm:spPr/>
      <dgm:t>
        <a:bodyPr/>
        <a:lstStyle/>
        <a:p>
          <a:r>
            <a:rPr lang="es-ES" dirty="0" smtClean="0"/>
            <a:t>Panamá</a:t>
          </a:r>
          <a:endParaRPr lang="es-ES" dirty="0"/>
        </a:p>
      </dgm:t>
    </dgm:pt>
    <dgm:pt modelId="{7DA5B004-4F2E-444C-98D5-8A645855C5B3}" type="parTrans" cxnId="{6215C0C5-DD79-4034-ABEB-FE97537EA618}">
      <dgm:prSet/>
      <dgm:spPr/>
    </dgm:pt>
    <dgm:pt modelId="{EB895986-86F4-4589-8A42-2AB2D2828A2D}" type="sibTrans" cxnId="{6215C0C5-DD79-4034-ABEB-FE97537EA618}">
      <dgm:prSet/>
      <dgm:spPr/>
    </dgm:pt>
    <dgm:pt modelId="{D2CA3867-B1DD-46BF-B2CA-AB1F173C45D2}">
      <dgm:prSet phldrT="[Texto]"/>
      <dgm:spPr/>
      <dgm:t>
        <a:bodyPr/>
        <a:lstStyle/>
        <a:p>
          <a:r>
            <a:rPr lang="es-ES" dirty="0" smtClean="0"/>
            <a:t>Perú</a:t>
          </a:r>
          <a:endParaRPr lang="es-ES" dirty="0"/>
        </a:p>
      </dgm:t>
    </dgm:pt>
    <dgm:pt modelId="{A8C34962-2F24-4A05-993F-E74DC2EF4266}" type="parTrans" cxnId="{16CDE3B1-75E8-4331-A588-295DB7ED9A03}">
      <dgm:prSet/>
      <dgm:spPr/>
    </dgm:pt>
    <dgm:pt modelId="{82D0FF55-5B37-405A-986A-7F829ACB3B06}" type="sibTrans" cxnId="{16CDE3B1-75E8-4331-A588-295DB7ED9A03}">
      <dgm:prSet/>
      <dgm:spPr/>
    </dgm:pt>
    <dgm:pt modelId="{0982FFEE-3015-4E6F-A715-FB60CBF7A22D}">
      <dgm:prSet phldrT="[Texto]"/>
      <dgm:spPr/>
      <dgm:t>
        <a:bodyPr/>
        <a:lstStyle/>
        <a:p>
          <a:r>
            <a:rPr lang="es-ES" dirty="0" smtClean="0"/>
            <a:t>Venezuela</a:t>
          </a:r>
          <a:endParaRPr lang="es-ES" dirty="0"/>
        </a:p>
      </dgm:t>
    </dgm:pt>
    <dgm:pt modelId="{DFE1353E-F8B7-469D-B96E-167D30F7A9F6}" type="parTrans" cxnId="{441F8FF8-4E6F-48E3-B225-2B0572CF9783}">
      <dgm:prSet/>
      <dgm:spPr/>
    </dgm:pt>
    <dgm:pt modelId="{1F439A5B-B67D-42AA-8CF3-1731F6F044B2}" type="sibTrans" cxnId="{441F8FF8-4E6F-48E3-B225-2B0572CF9783}">
      <dgm:prSet/>
      <dgm:spPr/>
    </dgm:pt>
    <dgm:pt modelId="{911D00E8-488A-4975-AA36-90D475026B0C}" type="pres">
      <dgm:prSet presAssocID="{724CC510-4D2E-4AE1-96BF-D2F83F468637}" presName="Name0" presStyleCnt="0">
        <dgm:presLayoutVars>
          <dgm:dir/>
          <dgm:resizeHandles val="exact"/>
        </dgm:presLayoutVars>
      </dgm:prSet>
      <dgm:spPr/>
    </dgm:pt>
    <dgm:pt modelId="{5EFB87A7-923F-4E8C-96E9-3DBC6276DB1F}" type="pres">
      <dgm:prSet presAssocID="{724CC510-4D2E-4AE1-96BF-D2F83F468637}" presName="fgShape" presStyleLbl="fgShp" presStyleIdx="0" presStyleCnt="1"/>
      <dgm:spPr/>
    </dgm:pt>
    <dgm:pt modelId="{56E27215-8962-4B4C-B2D7-8F3AFB6FB0A0}" type="pres">
      <dgm:prSet presAssocID="{724CC510-4D2E-4AE1-96BF-D2F83F468637}" presName="linComp" presStyleCnt="0"/>
      <dgm:spPr/>
    </dgm:pt>
    <dgm:pt modelId="{8F6E66FD-05ED-45A8-B81E-D9A512E17178}" type="pres">
      <dgm:prSet presAssocID="{76C48E51-EB00-4665-9810-3BAD78D5ABC2}" presName="compNode" presStyleCnt="0"/>
      <dgm:spPr/>
    </dgm:pt>
    <dgm:pt modelId="{707C46A4-1053-4240-AB9B-D3BF289641FF}" type="pres">
      <dgm:prSet presAssocID="{76C48E51-EB00-4665-9810-3BAD78D5ABC2}" presName="bkgdShape" presStyleLbl="node1" presStyleIdx="0" presStyleCnt="6"/>
      <dgm:spPr/>
    </dgm:pt>
    <dgm:pt modelId="{E0ED3D85-7136-4A49-B397-B4CF5B402A93}" type="pres">
      <dgm:prSet presAssocID="{76C48E51-EB00-4665-9810-3BAD78D5ABC2}" presName="nodeTx" presStyleLbl="node1" presStyleIdx="0" presStyleCnt="6">
        <dgm:presLayoutVars>
          <dgm:bulletEnabled val="1"/>
        </dgm:presLayoutVars>
      </dgm:prSet>
      <dgm:spPr/>
    </dgm:pt>
    <dgm:pt modelId="{3A68AD5F-B307-4480-BA08-CFA992A3E63C}" type="pres">
      <dgm:prSet presAssocID="{76C48E51-EB00-4665-9810-3BAD78D5ABC2}" presName="invisiNode" presStyleLbl="node1" presStyleIdx="0" presStyleCnt="6"/>
      <dgm:spPr/>
    </dgm:pt>
    <dgm:pt modelId="{61541AB6-4585-47D1-93FB-F9AEC6B4AFA5}" type="pres">
      <dgm:prSet presAssocID="{76C48E51-EB00-4665-9810-3BAD78D5ABC2}" presName="imagNode" presStyleLbl="fgImgPlace1" presStyleIdx="0" presStyleCnt="6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3000" r="-23000"/>
          </a:stretch>
        </a:blipFill>
      </dgm:spPr>
    </dgm:pt>
    <dgm:pt modelId="{DB39CE1C-EBB0-48F0-9ECA-A669E055D493}" type="pres">
      <dgm:prSet presAssocID="{B5E76755-65C8-4ACE-B53A-5918A041400C}" presName="sibTrans" presStyleLbl="sibTrans2D1" presStyleIdx="0" presStyleCnt="0"/>
      <dgm:spPr/>
    </dgm:pt>
    <dgm:pt modelId="{F599B2AE-6A3B-45CE-A85E-27A035C18B85}" type="pres">
      <dgm:prSet presAssocID="{C3806BCB-585C-4249-BC7B-307496BEFB6F}" presName="compNode" presStyleCnt="0"/>
      <dgm:spPr/>
    </dgm:pt>
    <dgm:pt modelId="{D1D207FD-ECA8-4F52-9284-58E711E43DF2}" type="pres">
      <dgm:prSet presAssocID="{C3806BCB-585C-4249-BC7B-307496BEFB6F}" presName="bkgdShape" presStyleLbl="node1" presStyleIdx="1" presStyleCnt="6"/>
      <dgm:spPr/>
    </dgm:pt>
    <dgm:pt modelId="{A9287229-7F85-40EB-AD80-EE6FA57D0AF9}" type="pres">
      <dgm:prSet presAssocID="{C3806BCB-585C-4249-BC7B-307496BEFB6F}" presName="nodeTx" presStyleLbl="node1" presStyleIdx="1" presStyleCnt="6">
        <dgm:presLayoutVars>
          <dgm:bulletEnabled val="1"/>
        </dgm:presLayoutVars>
      </dgm:prSet>
      <dgm:spPr/>
    </dgm:pt>
    <dgm:pt modelId="{20493219-3FBD-4792-9FEC-23DF9B8A5AC8}" type="pres">
      <dgm:prSet presAssocID="{C3806BCB-585C-4249-BC7B-307496BEFB6F}" presName="invisiNode" presStyleLbl="node1" presStyleIdx="1" presStyleCnt="6"/>
      <dgm:spPr/>
    </dgm:pt>
    <dgm:pt modelId="{08A402B4-8673-40AA-B5B8-1EC169D5956A}" type="pres">
      <dgm:prSet presAssocID="{C3806BCB-585C-4249-BC7B-307496BEFB6F}" presName="imagNode" presStyleLbl="fgImgPlace1" presStyleIdx="1" presStyleCnt="6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</dgm:pt>
    <dgm:pt modelId="{A2CCBD16-D758-4EF9-8B6C-E83263004743}" type="pres">
      <dgm:prSet presAssocID="{37FC78E9-19CA-4F57-A2F5-DDDE43A44053}" presName="sibTrans" presStyleLbl="sibTrans2D1" presStyleIdx="0" presStyleCnt="0"/>
      <dgm:spPr/>
    </dgm:pt>
    <dgm:pt modelId="{0FDDAF7A-3D38-4C5A-A080-55A9506247FF}" type="pres">
      <dgm:prSet presAssocID="{F7035806-9010-4466-89C5-1DD607A92CD1}" presName="compNode" presStyleCnt="0"/>
      <dgm:spPr/>
    </dgm:pt>
    <dgm:pt modelId="{AFE2A3EA-C781-44A0-AE8C-B692955A16D2}" type="pres">
      <dgm:prSet presAssocID="{F7035806-9010-4466-89C5-1DD607A92CD1}" presName="bkgdShape" presStyleLbl="node1" presStyleIdx="2" presStyleCnt="6"/>
      <dgm:spPr/>
    </dgm:pt>
    <dgm:pt modelId="{BFCFD91C-94D5-4B4E-9116-7E0682E2C688}" type="pres">
      <dgm:prSet presAssocID="{F7035806-9010-4466-89C5-1DD607A92CD1}" presName="nodeTx" presStyleLbl="node1" presStyleIdx="2" presStyleCnt="6">
        <dgm:presLayoutVars>
          <dgm:bulletEnabled val="1"/>
        </dgm:presLayoutVars>
      </dgm:prSet>
      <dgm:spPr/>
    </dgm:pt>
    <dgm:pt modelId="{2E927497-7149-4735-82B0-303A0F01A89A}" type="pres">
      <dgm:prSet presAssocID="{F7035806-9010-4466-89C5-1DD607A92CD1}" presName="invisiNode" presStyleLbl="node1" presStyleIdx="2" presStyleCnt="6"/>
      <dgm:spPr/>
    </dgm:pt>
    <dgm:pt modelId="{DE744B7A-A2E6-4185-B28B-923F9E72F57D}" type="pres">
      <dgm:prSet presAssocID="{F7035806-9010-4466-89C5-1DD607A92CD1}" presName="imagNode" presStyleLbl="fgImgPlace1" presStyleIdx="2" presStyleCnt="6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</dgm:pt>
    <dgm:pt modelId="{3376EFA6-8C2A-466F-97D7-A85DE73B115F}" type="pres">
      <dgm:prSet presAssocID="{123F5461-4708-4F89-9B4E-860A05A1F77C}" presName="sibTrans" presStyleLbl="sibTrans2D1" presStyleIdx="0" presStyleCnt="0"/>
      <dgm:spPr/>
    </dgm:pt>
    <dgm:pt modelId="{F62458D5-753A-48C2-9747-140A2B39B9F4}" type="pres">
      <dgm:prSet presAssocID="{615B1FA2-E989-44BB-A4B0-1F37D88208BA}" presName="compNode" presStyleCnt="0"/>
      <dgm:spPr/>
    </dgm:pt>
    <dgm:pt modelId="{82FCC6D7-AB03-41CA-B595-35CCAA02689F}" type="pres">
      <dgm:prSet presAssocID="{615B1FA2-E989-44BB-A4B0-1F37D88208BA}" presName="bkgdShape" presStyleLbl="node1" presStyleIdx="3" presStyleCnt="6"/>
      <dgm:spPr/>
    </dgm:pt>
    <dgm:pt modelId="{856FB6DC-9DF0-4919-B8E6-53D45B8ECF46}" type="pres">
      <dgm:prSet presAssocID="{615B1FA2-E989-44BB-A4B0-1F37D88208BA}" presName="nodeTx" presStyleLbl="node1" presStyleIdx="3" presStyleCnt="6">
        <dgm:presLayoutVars>
          <dgm:bulletEnabled val="1"/>
        </dgm:presLayoutVars>
      </dgm:prSet>
      <dgm:spPr/>
    </dgm:pt>
    <dgm:pt modelId="{229FCB8A-B542-44ED-A882-48CA820C4C41}" type="pres">
      <dgm:prSet presAssocID="{615B1FA2-E989-44BB-A4B0-1F37D88208BA}" presName="invisiNode" presStyleLbl="node1" presStyleIdx="3" presStyleCnt="6"/>
      <dgm:spPr/>
    </dgm:pt>
    <dgm:pt modelId="{39A2D02F-7FA0-42D2-9F57-85483E7663E3}" type="pres">
      <dgm:prSet presAssocID="{615B1FA2-E989-44BB-A4B0-1F37D88208BA}" presName="imagNode" presStyleLbl="fgImgPlace1" presStyleIdx="3" presStyleCnt="6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</dgm:pt>
    <dgm:pt modelId="{739F24F9-288D-44A1-BF87-C91816837D8E}" type="pres">
      <dgm:prSet presAssocID="{EB895986-86F4-4589-8A42-2AB2D2828A2D}" presName="sibTrans" presStyleLbl="sibTrans2D1" presStyleIdx="0" presStyleCnt="0"/>
      <dgm:spPr/>
    </dgm:pt>
    <dgm:pt modelId="{F13EDEC8-0E2B-4CE3-8A0B-64B5425955E2}" type="pres">
      <dgm:prSet presAssocID="{D2CA3867-B1DD-46BF-B2CA-AB1F173C45D2}" presName="compNode" presStyleCnt="0"/>
      <dgm:spPr/>
    </dgm:pt>
    <dgm:pt modelId="{0A66AC3F-2C5D-45D5-B080-288DAE124670}" type="pres">
      <dgm:prSet presAssocID="{D2CA3867-B1DD-46BF-B2CA-AB1F173C45D2}" presName="bkgdShape" presStyleLbl="node1" presStyleIdx="4" presStyleCnt="6"/>
      <dgm:spPr/>
    </dgm:pt>
    <dgm:pt modelId="{068C2780-377D-41D2-A678-A5C3D75814F4}" type="pres">
      <dgm:prSet presAssocID="{D2CA3867-B1DD-46BF-B2CA-AB1F173C45D2}" presName="nodeTx" presStyleLbl="node1" presStyleIdx="4" presStyleCnt="6">
        <dgm:presLayoutVars>
          <dgm:bulletEnabled val="1"/>
        </dgm:presLayoutVars>
      </dgm:prSet>
      <dgm:spPr/>
    </dgm:pt>
    <dgm:pt modelId="{48CC620E-52CC-4AA0-B967-0EA0DD1631BC}" type="pres">
      <dgm:prSet presAssocID="{D2CA3867-B1DD-46BF-B2CA-AB1F173C45D2}" presName="invisiNode" presStyleLbl="node1" presStyleIdx="4" presStyleCnt="6"/>
      <dgm:spPr/>
    </dgm:pt>
    <dgm:pt modelId="{F02EC31D-8F6C-470B-910F-FBDDE7B6C4BC}" type="pres">
      <dgm:prSet presAssocID="{D2CA3867-B1DD-46BF-B2CA-AB1F173C45D2}" presName="imagNode" presStyleLbl="fgImgPlace1" presStyleIdx="4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</dgm:pt>
    <dgm:pt modelId="{E8A7CE97-AD81-4345-8FB2-056E86D57B79}" type="pres">
      <dgm:prSet presAssocID="{82D0FF55-5B37-405A-986A-7F829ACB3B06}" presName="sibTrans" presStyleLbl="sibTrans2D1" presStyleIdx="0" presStyleCnt="0"/>
      <dgm:spPr/>
    </dgm:pt>
    <dgm:pt modelId="{DA4BE39D-DED8-4928-8359-D281D0619B43}" type="pres">
      <dgm:prSet presAssocID="{0982FFEE-3015-4E6F-A715-FB60CBF7A22D}" presName="compNode" presStyleCnt="0"/>
      <dgm:spPr/>
    </dgm:pt>
    <dgm:pt modelId="{B8A3383B-20DF-4B81-8E6E-FBFF474613B5}" type="pres">
      <dgm:prSet presAssocID="{0982FFEE-3015-4E6F-A715-FB60CBF7A22D}" presName="bkgdShape" presStyleLbl="node1" presStyleIdx="5" presStyleCnt="6"/>
      <dgm:spPr/>
    </dgm:pt>
    <dgm:pt modelId="{BAEB9BEB-CB26-41C3-A865-041BA26D4F0A}" type="pres">
      <dgm:prSet presAssocID="{0982FFEE-3015-4E6F-A715-FB60CBF7A22D}" presName="nodeTx" presStyleLbl="node1" presStyleIdx="5" presStyleCnt="6">
        <dgm:presLayoutVars>
          <dgm:bulletEnabled val="1"/>
        </dgm:presLayoutVars>
      </dgm:prSet>
      <dgm:spPr/>
    </dgm:pt>
    <dgm:pt modelId="{E4886F97-ED8A-464C-8021-D8CD1CCF5563}" type="pres">
      <dgm:prSet presAssocID="{0982FFEE-3015-4E6F-A715-FB60CBF7A22D}" presName="invisiNode" presStyleLbl="node1" presStyleIdx="5" presStyleCnt="6"/>
      <dgm:spPr/>
    </dgm:pt>
    <dgm:pt modelId="{93B163BC-3D3C-444C-AE1F-8332D55CE987}" type="pres">
      <dgm:prSet presAssocID="{0982FFEE-3015-4E6F-A715-FB60CBF7A22D}" presName="imagNode" presStyleLbl="fgImgPlace1" presStyleIdx="5" presStyleCnt="6"/>
      <dgm:spPr>
        <a:blipFill>
          <a:blip xmlns:r="http://schemas.openxmlformats.org/officeDocument/2006/relationships"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</dgm:pt>
  </dgm:ptLst>
  <dgm:cxnLst>
    <dgm:cxn modelId="{5BBC8DCB-9451-477C-9972-D2E9CB128E36}" srcId="{724CC510-4D2E-4AE1-96BF-D2F83F468637}" destId="{C3806BCB-585C-4249-BC7B-307496BEFB6F}" srcOrd="1" destOrd="0" parTransId="{267B6DE6-A20E-49B2-AFA9-B474BA41F8F3}" sibTransId="{37FC78E9-19CA-4F57-A2F5-DDDE43A44053}"/>
    <dgm:cxn modelId="{97556716-30C8-4DCA-B299-D7E93A1056FB}" srcId="{724CC510-4D2E-4AE1-96BF-D2F83F468637}" destId="{76C48E51-EB00-4665-9810-3BAD78D5ABC2}" srcOrd="0" destOrd="0" parTransId="{F2182408-974A-4D86-85CB-D85152AE2474}" sibTransId="{B5E76755-65C8-4ACE-B53A-5918A041400C}"/>
    <dgm:cxn modelId="{381DE7F6-C4EC-4104-8DE7-DF26B5EFFB5B}" type="presOf" srcId="{0982FFEE-3015-4E6F-A715-FB60CBF7A22D}" destId="{BAEB9BEB-CB26-41C3-A865-041BA26D4F0A}" srcOrd="1" destOrd="0" presId="urn:microsoft.com/office/officeart/2005/8/layout/hList7"/>
    <dgm:cxn modelId="{0C04D54B-2AB2-4F02-8B41-0E68DB52B51C}" type="presOf" srcId="{615B1FA2-E989-44BB-A4B0-1F37D88208BA}" destId="{856FB6DC-9DF0-4919-B8E6-53D45B8ECF46}" srcOrd="1" destOrd="0" presId="urn:microsoft.com/office/officeart/2005/8/layout/hList7"/>
    <dgm:cxn modelId="{85B666D8-42F7-4A06-B8D7-4C823F8794C1}" type="presOf" srcId="{EB895986-86F4-4589-8A42-2AB2D2828A2D}" destId="{739F24F9-288D-44A1-BF87-C91816837D8E}" srcOrd="0" destOrd="0" presId="urn:microsoft.com/office/officeart/2005/8/layout/hList7"/>
    <dgm:cxn modelId="{24065650-715C-40B5-A548-B023C715ED1E}" type="presOf" srcId="{82D0FF55-5B37-405A-986A-7F829ACB3B06}" destId="{E8A7CE97-AD81-4345-8FB2-056E86D57B79}" srcOrd="0" destOrd="0" presId="urn:microsoft.com/office/officeart/2005/8/layout/hList7"/>
    <dgm:cxn modelId="{C8A10C06-3165-4E76-B0F4-11B4924138CB}" type="presOf" srcId="{F7035806-9010-4466-89C5-1DD607A92CD1}" destId="{BFCFD91C-94D5-4B4E-9116-7E0682E2C688}" srcOrd="1" destOrd="0" presId="urn:microsoft.com/office/officeart/2005/8/layout/hList7"/>
    <dgm:cxn modelId="{1B2D25C9-20A7-4AC6-ABF6-2FE09C36F4F5}" type="presOf" srcId="{0982FFEE-3015-4E6F-A715-FB60CBF7A22D}" destId="{B8A3383B-20DF-4B81-8E6E-FBFF474613B5}" srcOrd="0" destOrd="0" presId="urn:microsoft.com/office/officeart/2005/8/layout/hList7"/>
    <dgm:cxn modelId="{F72C4F9A-D727-4550-A428-2522D6338D14}" type="presOf" srcId="{37FC78E9-19CA-4F57-A2F5-DDDE43A44053}" destId="{A2CCBD16-D758-4EF9-8B6C-E83263004743}" srcOrd="0" destOrd="0" presId="urn:microsoft.com/office/officeart/2005/8/layout/hList7"/>
    <dgm:cxn modelId="{16CDE3B1-75E8-4331-A588-295DB7ED9A03}" srcId="{724CC510-4D2E-4AE1-96BF-D2F83F468637}" destId="{D2CA3867-B1DD-46BF-B2CA-AB1F173C45D2}" srcOrd="4" destOrd="0" parTransId="{A8C34962-2F24-4A05-993F-E74DC2EF4266}" sibTransId="{82D0FF55-5B37-405A-986A-7F829ACB3B06}"/>
    <dgm:cxn modelId="{A2533E12-1D74-4CC8-B3F5-F95EA6BC1866}" type="presOf" srcId="{76C48E51-EB00-4665-9810-3BAD78D5ABC2}" destId="{E0ED3D85-7136-4A49-B397-B4CF5B402A93}" srcOrd="1" destOrd="0" presId="urn:microsoft.com/office/officeart/2005/8/layout/hList7"/>
    <dgm:cxn modelId="{441F8FF8-4E6F-48E3-B225-2B0572CF9783}" srcId="{724CC510-4D2E-4AE1-96BF-D2F83F468637}" destId="{0982FFEE-3015-4E6F-A715-FB60CBF7A22D}" srcOrd="5" destOrd="0" parTransId="{DFE1353E-F8B7-469D-B96E-167D30F7A9F6}" sibTransId="{1F439A5B-B67D-42AA-8CF3-1731F6F044B2}"/>
    <dgm:cxn modelId="{E8DB9E4C-615E-4F73-BCE5-32D7DBB7231C}" type="presOf" srcId="{724CC510-4D2E-4AE1-96BF-D2F83F468637}" destId="{911D00E8-488A-4975-AA36-90D475026B0C}" srcOrd="0" destOrd="0" presId="urn:microsoft.com/office/officeart/2005/8/layout/hList7"/>
    <dgm:cxn modelId="{5CB8BAF9-A1D7-461E-8B95-2AAA429B9498}" type="presOf" srcId="{615B1FA2-E989-44BB-A4B0-1F37D88208BA}" destId="{82FCC6D7-AB03-41CA-B595-35CCAA02689F}" srcOrd="0" destOrd="0" presId="urn:microsoft.com/office/officeart/2005/8/layout/hList7"/>
    <dgm:cxn modelId="{E3A0FE5B-F975-4C2E-8B02-96A5F2943F57}" type="presOf" srcId="{76C48E51-EB00-4665-9810-3BAD78D5ABC2}" destId="{707C46A4-1053-4240-AB9B-D3BF289641FF}" srcOrd="0" destOrd="0" presId="urn:microsoft.com/office/officeart/2005/8/layout/hList7"/>
    <dgm:cxn modelId="{20F0D51E-4A60-480C-A796-94CC4B127C6F}" type="presOf" srcId="{C3806BCB-585C-4249-BC7B-307496BEFB6F}" destId="{D1D207FD-ECA8-4F52-9284-58E711E43DF2}" srcOrd="0" destOrd="0" presId="urn:microsoft.com/office/officeart/2005/8/layout/hList7"/>
    <dgm:cxn modelId="{53F8C90F-E0B3-449E-AECA-D5FB8CA1E4C2}" type="presOf" srcId="{123F5461-4708-4F89-9B4E-860A05A1F77C}" destId="{3376EFA6-8C2A-466F-97D7-A85DE73B115F}" srcOrd="0" destOrd="0" presId="urn:microsoft.com/office/officeart/2005/8/layout/hList7"/>
    <dgm:cxn modelId="{6215C0C5-DD79-4034-ABEB-FE97537EA618}" srcId="{724CC510-4D2E-4AE1-96BF-D2F83F468637}" destId="{615B1FA2-E989-44BB-A4B0-1F37D88208BA}" srcOrd="3" destOrd="0" parTransId="{7DA5B004-4F2E-444C-98D5-8A645855C5B3}" sibTransId="{EB895986-86F4-4589-8A42-2AB2D2828A2D}"/>
    <dgm:cxn modelId="{20F7130A-F413-4146-B2F1-77BECE91A875}" type="presOf" srcId="{F7035806-9010-4466-89C5-1DD607A92CD1}" destId="{AFE2A3EA-C781-44A0-AE8C-B692955A16D2}" srcOrd="0" destOrd="0" presId="urn:microsoft.com/office/officeart/2005/8/layout/hList7"/>
    <dgm:cxn modelId="{8EB87F10-6951-4192-B90D-8548015C55F2}" type="presOf" srcId="{B5E76755-65C8-4ACE-B53A-5918A041400C}" destId="{DB39CE1C-EBB0-48F0-9ECA-A669E055D493}" srcOrd="0" destOrd="0" presId="urn:microsoft.com/office/officeart/2005/8/layout/hList7"/>
    <dgm:cxn modelId="{3B79D078-13A4-4B42-8AAE-B5924911684F}" type="presOf" srcId="{D2CA3867-B1DD-46BF-B2CA-AB1F173C45D2}" destId="{0A66AC3F-2C5D-45D5-B080-288DAE124670}" srcOrd="0" destOrd="0" presId="urn:microsoft.com/office/officeart/2005/8/layout/hList7"/>
    <dgm:cxn modelId="{6448C1DE-6549-4606-9E50-4AB0CF3011E5}" srcId="{724CC510-4D2E-4AE1-96BF-D2F83F468637}" destId="{F7035806-9010-4466-89C5-1DD607A92CD1}" srcOrd="2" destOrd="0" parTransId="{3A6CB8EF-1C33-4716-B4F7-4FA1D0A45403}" sibTransId="{123F5461-4708-4F89-9B4E-860A05A1F77C}"/>
    <dgm:cxn modelId="{D517610C-8726-4015-9277-6A43624AA726}" type="presOf" srcId="{D2CA3867-B1DD-46BF-B2CA-AB1F173C45D2}" destId="{068C2780-377D-41D2-A678-A5C3D75814F4}" srcOrd="1" destOrd="0" presId="urn:microsoft.com/office/officeart/2005/8/layout/hList7"/>
    <dgm:cxn modelId="{66A304EE-10A6-4CFA-91C9-0EEA1B37E24A}" type="presOf" srcId="{C3806BCB-585C-4249-BC7B-307496BEFB6F}" destId="{A9287229-7F85-40EB-AD80-EE6FA57D0AF9}" srcOrd="1" destOrd="0" presId="urn:microsoft.com/office/officeart/2005/8/layout/hList7"/>
    <dgm:cxn modelId="{83793FC9-487A-4589-97FF-1F0A7ECAD639}" type="presParOf" srcId="{911D00E8-488A-4975-AA36-90D475026B0C}" destId="{5EFB87A7-923F-4E8C-96E9-3DBC6276DB1F}" srcOrd="0" destOrd="0" presId="urn:microsoft.com/office/officeart/2005/8/layout/hList7"/>
    <dgm:cxn modelId="{45BE89AB-1F97-4D45-ADF1-18264BF4D205}" type="presParOf" srcId="{911D00E8-488A-4975-AA36-90D475026B0C}" destId="{56E27215-8962-4B4C-B2D7-8F3AFB6FB0A0}" srcOrd="1" destOrd="0" presId="urn:microsoft.com/office/officeart/2005/8/layout/hList7"/>
    <dgm:cxn modelId="{DCA79B23-F44D-4FD5-8AAB-430231B88A75}" type="presParOf" srcId="{56E27215-8962-4B4C-B2D7-8F3AFB6FB0A0}" destId="{8F6E66FD-05ED-45A8-B81E-D9A512E17178}" srcOrd="0" destOrd="0" presId="urn:microsoft.com/office/officeart/2005/8/layout/hList7"/>
    <dgm:cxn modelId="{37740556-0A97-4B4A-8F70-2C9C9F078B03}" type="presParOf" srcId="{8F6E66FD-05ED-45A8-B81E-D9A512E17178}" destId="{707C46A4-1053-4240-AB9B-D3BF289641FF}" srcOrd="0" destOrd="0" presId="urn:microsoft.com/office/officeart/2005/8/layout/hList7"/>
    <dgm:cxn modelId="{66F3B0B0-CA0C-4463-BC64-BE31D68B74F7}" type="presParOf" srcId="{8F6E66FD-05ED-45A8-B81E-D9A512E17178}" destId="{E0ED3D85-7136-4A49-B397-B4CF5B402A93}" srcOrd="1" destOrd="0" presId="urn:microsoft.com/office/officeart/2005/8/layout/hList7"/>
    <dgm:cxn modelId="{90F20DE8-CC51-47DE-AE28-F7CF8960DF64}" type="presParOf" srcId="{8F6E66FD-05ED-45A8-B81E-D9A512E17178}" destId="{3A68AD5F-B307-4480-BA08-CFA992A3E63C}" srcOrd="2" destOrd="0" presId="urn:microsoft.com/office/officeart/2005/8/layout/hList7"/>
    <dgm:cxn modelId="{09E8200C-FC3A-4B58-825F-534223E2F7F6}" type="presParOf" srcId="{8F6E66FD-05ED-45A8-B81E-D9A512E17178}" destId="{61541AB6-4585-47D1-93FB-F9AEC6B4AFA5}" srcOrd="3" destOrd="0" presId="urn:microsoft.com/office/officeart/2005/8/layout/hList7"/>
    <dgm:cxn modelId="{8A90B65E-7B31-446D-A5D7-F02B614A038D}" type="presParOf" srcId="{56E27215-8962-4B4C-B2D7-8F3AFB6FB0A0}" destId="{DB39CE1C-EBB0-48F0-9ECA-A669E055D493}" srcOrd="1" destOrd="0" presId="urn:microsoft.com/office/officeart/2005/8/layout/hList7"/>
    <dgm:cxn modelId="{3ED8AC98-0562-4F3C-9F7A-C1BC1FE8A3C7}" type="presParOf" srcId="{56E27215-8962-4B4C-B2D7-8F3AFB6FB0A0}" destId="{F599B2AE-6A3B-45CE-A85E-27A035C18B85}" srcOrd="2" destOrd="0" presId="urn:microsoft.com/office/officeart/2005/8/layout/hList7"/>
    <dgm:cxn modelId="{94857479-2626-4871-B70C-C49041C38FA1}" type="presParOf" srcId="{F599B2AE-6A3B-45CE-A85E-27A035C18B85}" destId="{D1D207FD-ECA8-4F52-9284-58E711E43DF2}" srcOrd="0" destOrd="0" presId="urn:microsoft.com/office/officeart/2005/8/layout/hList7"/>
    <dgm:cxn modelId="{E5025EEF-9851-4EF2-BCAA-3101ED6F88E8}" type="presParOf" srcId="{F599B2AE-6A3B-45CE-A85E-27A035C18B85}" destId="{A9287229-7F85-40EB-AD80-EE6FA57D0AF9}" srcOrd="1" destOrd="0" presId="urn:microsoft.com/office/officeart/2005/8/layout/hList7"/>
    <dgm:cxn modelId="{79A4BE10-0A70-4FBA-B9B2-008F416A1146}" type="presParOf" srcId="{F599B2AE-6A3B-45CE-A85E-27A035C18B85}" destId="{20493219-3FBD-4792-9FEC-23DF9B8A5AC8}" srcOrd="2" destOrd="0" presId="urn:microsoft.com/office/officeart/2005/8/layout/hList7"/>
    <dgm:cxn modelId="{BA8C5C3C-053D-442C-A8A4-CA39477C0A30}" type="presParOf" srcId="{F599B2AE-6A3B-45CE-A85E-27A035C18B85}" destId="{08A402B4-8673-40AA-B5B8-1EC169D5956A}" srcOrd="3" destOrd="0" presId="urn:microsoft.com/office/officeart/2005/8/layout/hList7"/>
    <dgm:cxn modelId="{B1AC1DAF-D091-49E2-B38E-7C2E6059AD98}" type="presParOf" srcId="{56E27215-8962-4B4C-B2D7-8F3AFB6FB0A0}" destId="{A2CCBD16-D758-4EF9-8B6C-E83263004743}" srcOrd="3" destOrd="0" presId="urn:microsoft.com/office/officeart/2005/8/layout/hList7"/>
    <dgm:cxn modelId="{54C1E751-98A1-41C9-ADDA-B6EB6226068E}" type="presParOf" srcId="{56E27215-8962-4B4C-B2D7-8F3AFB6FB0A0}" destId="{0FDDAF7A-3D38-4C5A-A080-55A9506247FF}" srcOrd="4" destOrd="0" presId="urn:microsoft.com/office/officeart/2005/8/layout/hList7"/>
    <dgm:cxn modelId="{24417737-EE96-4187-899E-5372E40D5430}" type="presParOf" srcId="{0FDDAF7A-3D38-4C5A-A080-55A9506247FF}" destId="{AFE2A3EA-C781-44A0-AE8C-B692955A16D2}" srcOrd="0" destOrd="0" presId="urn:microsoft.com/office/officeart/2005/8/layout/hList7"/>
    <dgm:cxn modelId="{15A4B3D3-C73A-471C-8600-D54DE2345C15}" type="presParOf" srcId="{0FDDAF7A-3D38-4C5A-A080-55A9506247FF}" destId="{BFCFD91C-94D5-4B4E-9116-7E0682E2C688}" srcOrd="1" destOrd="0" presId="urn:microsoft.com/office/officeart/2005/8/layout/hList7"/>
    <dgm:cxn modelId="{D3CCEE70-9E31-4A37-A3C9-A4F53F19C81E}" type="presParOf" srcId="{0FDDAF7A-3D38-4C5A-A080-55A9506247FF}" destId="{2E927497-7149-4735-82B0-303A0F01A89A}" srcOrd="2" destOrd="0" presId="urn:microsoft.com/office/officeart/2005/8/layout/hList7"/>
    <dgm:cxn modelId="{D37FBE05-4EDB-4E16-A718-8222CC877FF9}" type="presParOf" srcId="{0FDDAF7A-3D38-4C5A-A080-55A9506247FF}" destId="{DE744B7A-A2E6-4185-B28B-923F9E72F57D}" srcOrd="3" destOrd="0" presId="urn:microsoft.com/office/officeart/2005/8/layout/hList7"/>
    <dgm:cxn modelId="{BC6E9FD0-D36D-41CA-A501-AAFA9454E446}" type="presParOf" srcId="{56E27215-8962-4B4C-B2D7-8F3AFB6FB0A0}" destId="{3376EFA6-8C2A-466F-97D7-A85DE73B115F}" srcOrd="5" destOrd="0" presId="urn:microsoft.com/office/officeart/2005/8/layout/hList7"/>
    <dgm:cxn modelId="{21FB14B5-BF63-4739-950B-9AB502DF6DCD}" type="presParOf" srcId="{56E27215-8962-4B4C-B2D7-8F3AFB6FB0A0}" destId="{F62458D5-753A-48C2-9747-140A2B39B9F4}" srcOrd="6" destOrd="0" presId="urn:microsoft.com/office/officeart/2005/8/layout/hList7"/>
    <dgm:cxn modelId="{C88172C3-FA96-4C1A-8D87-36883FBDE6E6}" type="presParOf" srcId="{F62458D5-753A-48C2-9747-140A2B39B9F4}" destId="{82FCC6D7-AB03-41CA-B595-35CCAA02689F}" srcOrd="0" destOrd="0" presId="urn:microsoft.com/office/officeart/2005/8/layout/hList7"/>
    <dgm:cxn modelId="{65377D26-1318-48AD-8BD0-BAACB59C5542}" type="presParOf" srcId="{F62458D5-753A-48C2-9747-140A2B39B9F4}" destId="{856FB6DC-9DF0-4919-B8E6-53D45B8ECF46}" srcOrd="1" destOrd="0" presId="urn:microsoft.com/office/officeart/2005/8/layout/hList7"/>
    <dgm:cxn modelId="{9E8E2303-897D-4408-AF3D-77912E2440EC}" type="presParOf" srcId="{F62458D5-753A-48C2-9747-140A2B39B9F4}" destId="{229FCB8A-B542-44ED-A882-48CA820C4C41}" srcOrd="2" destOrd="0" presId="urn:microsoft.com/office/officeart/2005/8/layout/hList7"/>
    <dgm:cxn modelId="{15BD1CFE-10E3-4107-8A08-D1AA9A76D786}" type="presParOf" srcId="{F62458D5-753A-48C2-9747-140A2B39B9F4}" destId="{39A2D02F-7FA0-42D2-9F57-85483E7663E3}" srcOrd="3" destOrd="0" presId="urn:microsoft.com/office/officeart/2005/8/layout/hList7"/>
    <dgm:cxn modelId="{FCCEC5AF-D28C-48EA-8808-5B7FD4918DD0}" type="presParOf" srcId="{56E27215-8962-4B4C-B2D7-8F3AFB6FB0A0}" destId="{739F24F9-288D-44A1-BF87-C91816837D8E}" srcOrd="7" destOrd="0" presId="urn:microsoft.com/office/officeart/2005/8/layout/hList7"/>
    <dgm:cxn modelId="{D7A4E8BB-D7DE-400F-9B7C-39880C49E523}" type="presParOf" srcId="{56E27215-8962-4B4C-B2D7-8F3AFB6FB0A0}" destId="{F13EDEC8-0E2B-4CE3-8A0B-64B5425955E2}" srcOrd="8" destOrd="0" presId="urn:microsoft.com/office/officeart/2005/8/layout/hList7"/>
    <dgm:cxn modelId="{57C6F664-B650-48CC-B393-069125393C37}" type="presParOf" srcId="{F13EDEC8-0E2B-4CE3-8A0B-64B5425955E2}" destId="{0A66AC3F-2C5D-45D5-B080-288DAE124670}" srcOrd="0" destOrd="0" presId="urn:microsoft.com/office/officeart/2005/8/layout/hList7"/>
    <dgm:cxn modelId="{D31532C7-C79B-481E-A9F6-F1A168E3C48E}" type="presParOf" srcId="{F13EDEC8-0E2B-4CE3-8A0B-64B5425955E2}" destId="{068C2780-377D-41D2-A678-A5C3D75814F4}" srcOrd="1" destOrd="0" presId="urn:microsoft.com/office/officeart/2005/8/layout/hList7"/>
    <dgm:cxn modelId="{09181DE9-E1FD-400B-B296-D588B9E71649}" type="presParOf" srcId="{F13EDEC8-0E2B-4CE3-8A0B-64B5425955E2}" destId="{48CC620E-52CC-4AA0-B967-0EA0DD1631BC}" srcOrd="2" destOrd="0" presId="urn:microsoft.com/office/officeart/2005/8/layout/hList7"/>
    <dgm:cxn modelId="{C822EDD3-6D10-4090-A3C5-C7017DB7B3F5}" type="presParOf" srcId="{F13EDEC8-0E2B-4CE3-8A0B-64B5425955E2}" destId="{F02EC31D-8F6C-470B-910F-FBDDE7B6C4BC}" srcOrd="3" destOrd="0" presId="urn:microsoft.com/office/officeart/2005/8/layout/hList7"/>
    <dgm:cxn modelId="{9F780D6D-0595-4A3A-9BC5-41A414490C51}" type="presParOf" srcId="{56E27215-8962-4B4C-B2D7-8F3AFB6FB0A0}" destId="{E8A7CE97-AD81-4345-8FB2-056E86D57B79}" srcOrd="9" destOrd="0" presId="urn:microsoft.com/office/officeart/2005/8/layout/hList7"/>
    <dgm:cxn modelId="{7AAAC9B0-9CCC-48E3-B364-64EEF1874C4C}" type="presParOf" srcId="{56E27215-8962-4B4C-B2D7-8F3AFB6FB0A0}" destId="{DA4BE39D-DED8-4928-8359-D281D0619B43}" srcOrd="10" destOrd="0" presId="urn:microsoft.com/office/officeart/2005/8/layout/hList7"/>
    <dgm:cxn modelId="{2B3491B3-734F-47A3-ADAB-1CBF865F230B}" type="presParOf" srcId="{DA4BE39D-DED8-4928-8359-D281D0619B43}" destId="{B8A3383B-20DF-4B81-8E6E-FBFF474613B5}" srcOrd="0" destOrd="0" presId="urn:microsoft.com/office/officeart/2005/8/layout/hList7"/>
    <dgm:cxn modelId="{25CD83E7-4FD6-483A-AB1D-1F6CA287E697}" type="presParOf" srcId="{DA4BE39D-DED8-4928-8359-D281D0619B43}" destId="{BAEB9BEB-CB26-41C3-A865-041BA26D4F0A}" srcOrd="1" destOrd="0" presId="urn:microsoft.com/office/officeart/2005/8/layout/hList7"/>
    <dgm:cxn modelId="{53870BCD-FF5B-4BFE-80ED-87E75487486C}" type="presParOf" srcId="{DA4BE39D-DED8-4928-8359-D281D0619B43}" destId="{E4886F97-ED8A-464C-8021-D8CD1CCF5563}" srcOrd="2" destOrd="0" presId="urn:microsoft.com/office/officeart/2005/8/layout/hList7"/>
    <dgm:cxn modelId="{280CDDED-89BA-465E-B10E-832BA2ABE893}" type="presParOf" srcId="{DA4BE39D-DED8-4928-8359-D281D0619B43}" destId="{93B163BC-3D3C-444C-AE1F-8332D55CE987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431D2B-D881-4193-A8CB-F35C9DCBC13C}">
      <dsp:nvSpPr>
        <dsp:cNvPr id="0" name=""/>
        <dsp:cNvSpPr/>
      </dsp:nvSpPr>
      <dsp:spPr>
        <a:xfrm>
          <a:off x="0" y="352809"/>
          <a:ext cx="10515600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C55A6D-5C00-4984-A78F-EDD3F629F41E}">
      <dsp:nvSpPr>
        <dsp:cNvPr id="0" name=""/>
        <dsp:cNvSpPr/>
      </dsp:nvSpPr>
      <dsp:spPr>
        <a:xfrm>
          <a:off x="525780" y="72369"/>
          <a:ext cx="7360920" cy="5608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/>
            <a:t>Administración</a:t>
          </a:r>
          <a:endParaRPr lang="es-ES" sz="1900" kern="1200" dirty="0"/>
        </a:p>
      </dsp:txBody>
      <dsp:txXfrm>
        <a:off x="553160" y="99749"/>
        <a:ext cx="7306160" cy="506120"/>
      </dsp:txXfrm>
    </dsp:sp>
    <dsp:sp modelId="{290B84D0-B02B-44EE-8640-2A5D69CE5C82}">
      <dsp:nvSpPr>
        <dsp:cNvPr id="0" name=""/>
        <dsp:cNvSpPr/>
      </dsp:nvSpPr>
      <dsp:spPr>
        <a:xfrm>
          <a:off x="0" y="1214649"/>
          <a:ext cx="10515600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84BF80-8034-4209-8BD8-CF387ABFC596}">
      <dsp:nvSpPr>
        <dsp:cNvPr id="0" name=""/>
        <dsp:cNvSpPr/>
      </dsp:nvSpPr>
      <dsp:spPr>
        <a:xfrm>
          <a:off x="525780" y="934209"/>
          <a:ext cx="7360920" cy="56088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/>
            <a:t>Contabilidad</a:t>
          </a:r>
          <a:endParaRPr lang="es-ES" sz="1900" kern="1200" dirty="0"/>
        </a:p>
      </dsp:txBody>
      <dsp:txXfrm>
        <a:off x="553160" y="961589"/>
        <a:ext cx="7306160" cy="506120"/>
      </dsp:txXfrm>
    </dsp:sp>
    <dsp:sp modelId="{96D85125-0C8E-4B22-B1E3-3924D385CDD6}">
      <dsp:nvSpPr>
        <dsp:cNvPr id="0" name=""/>
        <dsp:cNvSpPr/>
      </dsp:nvSpPr>
      <dsp:spPr>
        <a:xfrm>
          <a:off x="0" y="2076489"/>
          <a:ext cx="10515600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5E0532-777B-4B5D-AEE4-CE5E08A4365A}">
      <dsp:nvSpPr>
        <dsp:cNvPr id="0" name=""/>
        <dsp:cNvSpPr/>
      </dsp:nvSpPr>
      <dsp:spPr>
        <a:xfrm>
          <a:off x="525780" y="1796049"/>
          <a:ext cx="7360920" cy="56088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/>
            <a:t>Marketing y ventas</a:t>
          </a:r>
          <a:endParaRPr lang="es-ES" sz="1900" kern="1200" dirty="0"/>
        </a:p>
      </dsp:txBody>
      <dsp:txXfrm>
        <a:off x="553160" y="1823429"/>
        <a:ext cx="7306160" cy="506120"/>
      </dsp:txXfrm>
    </dsp:sp>
    <dsp:sp modelId="{6F35EA5E-767E-4C3F-8927-E5E7DE3F9B87}">
      <dsp:nvSpPr>
        <dsp:cNvPr id="0" name=""/>
        <dsp:cNvSpPr/>
      </dsp:nvSpPr>
      <dsp:spPr>
        <a:xfrm>
          <a:off x="0" y="2938329"/>
          <a:ext cx="10515600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2C9B5C-E911-4799-9E3F-49DBCB1D7B5F}">
      <dsp:nvSpPr>
        <dsp:cNvPr id="0" name=""/>
        <dsp:cNvSpPr/>
      </dsp:nvSpPr>
      <dsp:spPr>
        <a:xfrm>
          <a:off x="525780" y="2657889"/>
          <a:ext cx="7360920" cy="56088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/>
            <a:t>Recursos Humanos</a:t>
          </a:r>
          <a:endParaRPr lang="es-ES" sz="1900" kern="1200" dirty="0"/>
        </a:p>
      </dsp:txBody>
      <dsp:txXfrm>
        <a:off x="553160" y="2685269"/>
        <a:ext cx="7306160" cy="506120"/>
      </dsp:txXfrm>
    </dsp:sp>
    <dsp:sp modelId="{A5D19DC7-2AD9-4FB2-B418-DE66920C515A}">
      <dsp:nvSpPr>
        <dsp:cNvPr id="0" name=""/>
        <dsp:cNvSpPr/>
      </dsp:nvSpPr>
      <dsp:spPr>
        <a:xfrm>
          <a:off x="0" y="3800169"/>
          <a:ext cx="10515600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2CB98F-D0D7-4274-9FF1-D9953D823886}">
      <dsp:nvSpPr>
        <dsp:cNvPr id="0" name=""/>
        <dsp:cNvSpPr/>
      </dsp:nvSpPr>
      <dsp:spPr>
        <a:xfrm>
          <a:off x="525780" y="3519729"/>
          <a:ext cx="7360920" cy="56088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/>
            <a:t>Producción</a:t>
          </a:r>
          <a:endParaRPr lang="es-ES" sz="1900" kern="1200" dirty="0"/>
        </a:p>
      </dsp:txBody>
      <dsp:txXfrm>
        <a:off x="553160" y="3547109"/>
        <a:ext cx="7306160" cy="5061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A08197-5C68-4763-9E4A-984D0FB59027}">
      <dsp:nvSpPr>
        <dsp:cNvPr id="0" name=""/>
        <dsp:cNvSpPr/>
      </dsp:nvSpPr>
      <dsp:spPr>
        <a:xfrm>
          <a:off x="4206240" y="0"/>
          <a:ext cx="2103120" cy="870267"/>
        </a:xfrm>
        <a:prstGeom prst="trapezoid">
          <a:avLst>
            <a:gd name="adj" fmla="val 120832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500" kern="1200" dirty="0" err="1" smtClean="0"/>
            <a:t>Autorealización</a:t>
          </a:r>
          <a:endParaRPr lang="es-ES" sz="2500" kern="1200" dirty="0"/>
        </a:p>
      </dsp:txBody>
      <dsp:txXfrm>
        <a:off x="4206240" y="0"/>
        <a:ext cx="2103120" cy="870267"/>
      </dsp:txXfrm>
    </dsp:sp>
    <dsp:sp modelId="{BEC0D9AE-FC3D-42E7-91F6-4FF1891799A8}">
      <dsp:nvSpPr>
        <dsp:cNvPr id="0" name=""/>
        <dsp:cNvSpPr/>
      </dsp:nvSpPr>
      <dsp:spPr>
        <a:xfrm>
          <a:off x="2118367" y="870267"/>
          <a:ext cx="6278864" cy="870267"/>
        </a:xfrm>
        <a:prstGeom prst="trapezoid">
          <a:avLst>
            <a:gd name="adj" fmla="val 120832"/>
          </a:avLst>
        </a:prstGeom>
        <a:gradFill rotWithShape="0">
          <a:gsLst>
            <a:gs pos="0">
              <a:schemeClr val="accent4">
                <a:hueOff val="2598923"/>
                <a:satOff val="-11992"/>
                <a:lumOff val="44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2598923"/>
                <a:satOff val="-11992"/>
                <a:lumOff val="44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2598923"/>
                <a:satOff val="-11992"/>
                <a:lumOff val="44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4000" b="1" kern="1200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Autoestima</a:t>
          </a:r>
          <a:endParaRPr lang="es-ES" sz="4000" b="1" kern="1200" dirty="0">
            <a:solidFill>
              <a:schemeClr val="accent2">
                <a:lumMod val="7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217168" y="870267"/>
        <a:ext cx="4081262" cy="870267"/>
      </dsp:txXfrm>
    </dsp:sp>
    <dsp:sp modelId="{C5896EA0-F064-4487-AAE4-8F6340B3569C}">
      <dsp:nvSpPr>
        <dsp:cNvPr id="0" name=""/>
        <dsp:cNvSpPr/>
      </dsp:nvSpPr>
      <dsp:spPr>
        <a:xfrm>
          <a:off x="2103120" y="1740535"/>
          <a:ext cx="6309360" cy="870267"/>
        </a:xfrm>
        <a:prstGeom prst="trapezoid">
          <a:avLst>
            <a:gd name="adj" fmla="val 120832"/>
          </a:avLst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5197846"/>
                <a:satOff val="-23984"/>
                <a:lumOff val="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5197846"/>
                <a:satOff val="-23984"/>
                <a:lumOff val="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500" kern="1200" dirty="0" smtClean="0"/>
            <a:t>Pertenencia</a:t>
          </a:r>
          <a:endParaRPr lang="es-ES" sz="2500" kern="1200" dirty="0"/>
        </a:p>
      </dsp:txBody>
      <dsp:txXfrm>
        <a:off x="3207257" y="1740535"/>
        <a:ext cx="4101084" cy="870267"/>
      </dsp:txXfrm>
    </dsp:sp>
    <dsp:sp modelId="{A44B964A-0DEC-4452-8F97-C29A23096029}">
      <dsp:nvSpPr>
        <dsp:cNvPr id="0" name=""/>
        <dsp:cNvSpPr/>
      </dsp:nvSpPr>
      <dsp:spPr>
        <a:xfrm>
          <a:off x="1051560" y="2610802"/>
          <a:ext cx="8412480" cy="870267"/>
        </a:xfrm>
        <a:prstGeom prst="trapezoid">
          <a:avLst>
            <a:gd name="adj" fmla="val 120832"/>
          </a:avLst>
        </a:prstGeom>
        <a:gradFill rotWithShape="0">
          <a:gsLst>
            <a:gs pos="0">
              <a:schemeClr val="accent4">
                <a:hueOff val="7796769"/>
                <a:satOff val="-35976"/>
                <a:lumOff val="132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7796769"/>
                <a:satOff val="-35976"/>
                <a:lumOff val="132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7796769"/>
                <a:satOff val="-35976"/>
                <a:lumOff val="132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500" kern="1200" dirty="0" smtClean="0"/>
            <a:t>Seguridad</a:t>
          </a:r>
          <a:endParaRPr lang="es-ES" sz="2500" kern="1200" dirty="0"/>
        </a:p>
      </dsp:txBody>
      <dsp:txXfrm>
        <a:off x="2523744" y="2610802"/>
        <a:ext cx="5468112" cy="870267"/>
      </dsp:txXfrm>
    </dsp:sp>
    <dsp:sp modelId="{159329CB-9A6A-47F8-880E-66ECA75E163E}">
      <dsp:nvSpPr>
        <dsp:cNvPr id="0" name=""/>
        <dsp:cNvSpPr/>
      </dsp:nvSpPr>
      <dsp:spPr>
        <a:xfrm>
          <a:off x="0" y="3481070"/>
          <a:ext cx="10515600" cy="870267"/>
        </a:xfrm>
        <a:prstGeom prst="trapezoid">
          <a:avLst>
            <a:gd name="adj" fmla="val 120832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500" kern="1200" dirty="0" smtClean="0"/>
            <a:t>Fisiológicas</a:t>
          </a:r>
          <a:endParaRPr lang="es-ES" sz="2500" kern="1200" dirty="0"/>
        </a:p>
      </dsp:txBody>
      <dsp:txXfrm>
        <a:off x="1840229" y="3481070"/>
        <a:ext cx="6835140" cy="87026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18E7D0-7D3E-438F-A5C2-DA6ED619C4FA}">
      <dsp:nvSpPr>
        <dsp:cNvPr id="0" name=""/>
        <dsp:cNvSpPr/>
      </dsp:nvSpPr>
      <dsp:spPr>
        <a:xfrm>
          <a:off x="755609" y="1991685"/>
          <a:ext cx="1731611" cy="8658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/>
            <a:t>Gerente General</a:t>
          </a:r>
          <a:endParaRPr lang="es-ES" sz="2200" kern="1200" dirty="0"/>
        </a:p>
      </dsp:txBody>
      <dsp:txXfrm>
        <a:off x="780968" y="2017044"/>
        <a:ext cx="1680893" cy="815087"/>
      </dsp:txXfrm>
    </dsp:sp>
    <dsp:sp modelId="{E00E1531-3EF1-4ED3-BCF3-A61C7F0DF949}">
      <dsp:nvSpPr>
        <dsp:cNvPr id="0" name=""/>
        <dsp:cNvSpPr/>
      </dsp:nvSpPr>
      <dsp:spPr>
        <a:xfrm rot="17692822">
          <a:off x="2010387" y="1659922"/>
          <a:ext cx="1646312" cy="35815"/>
        </a:xfrm>
        <a:custGeom>
          <a:avLst/>
          <a:gdLst/>
          <a:ahLst/>
          <a:cxnLst/>
          <a:rect l="0" t="0" r="0" b="0"/>
          <a:pathLst>
            <a:path>
              <a:moveTo>
                <a:pt x="0" y="17907"/>
              </a:moveTo>
              <a:lnTo>
                <a:pt x="1646312" y="17907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2792386" y="1636672"/>
        <a:ext cx="82315" cy="82315"/>
      </dsp:txXfrm>
    </dsp:sp>
    <dsp:sp modelId="{B1E62858-2EDD-4B99-8610-E850BC176277}">
      <dsp:nvSpPr>
        <dsp:cNvPr id="0" name=""/>
        <dsp:cNvSpPr/>
      </dsp:nvSpPr>
      <dsp:spPr>
        <a:xfrm>
          <a:off x="3179866" y="498170"/>
          <a:ext cx="1731611" cy="86580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/>
            <a:t>Gerente administrativo</a:t>
          </a:r>
          <a:endParaRPr lang="es-ES" sz="2200" kern="1200" dirty="0"/>
        </a:p>
      </dsp:txBody>
      <dsp:txXfrm>
        <a:off x="3205225" y="523529"/>
        <a:ext cx="1680893" cy="815087"/>
      </dsp:txXfrm>
    </dsp:sp>
    <dsp:sp modelId="{41F86ACF-C4D0-44F3-9B7F-17518A919A58}">
      <dsp:nvSpPr>
        <dsp:cNvPr id="0" name=""/>
        <dsp:cNvSpPr/>
      </dsp:nvSpPr>
      <dsp:spPr>
        <a:xfrm rot="19457599">
          <a:off x="4831302" y="664246"/>
          <a:ext cx="852994" cy="35815"/>
        </a:xfrm>
        <a:custGeom>
          <a:avLst/>
          <a:gdLst/>
          <a:ahLst/>
          <a:cxnLst/>
          <a:rect l="0" t="0" r="0" b="0"/>
          <a:pathLst>
            <a:path>
              <a:moveTo>
                <a:pt x="0" y="17907"/>
              </a:moveTo>
              <a:lnTo>
                <a:pt x="852994" y="1790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5236475" y="660829"/>
        <a:ext cx="42649" cy="42649"/>
      </dsp:txXfrm>
    </dsp:sp>
    <dsp:sp modelId="{BFE88775-83AA-48D5-8D54-C30B0602836C}">
      <dsp:nvSpPr>
        <dsp:cNvPr id="0" name=""/>
        <dsp:cNvSpPr/>
      </dsp:nvSpPr>
      <dsp:spPr>
        <a:xfrm>
          <a:off x="5604122" y="331"/>
          <a:ext cx="1731611" cy="86580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/>
            <a:t>Secretaría de Recursos</a:t>
          </a:r>
          <a:endParaRPr lang="es-ES" sz="2200" kern="1200" dirty="0"/>
        </a:p>
      </dsp:txBody>
      <dsp:txXfrm>
        <a:off x="5629481" y="25690"/>
        <a:ext cx="1680893" cy="815087"/>
      </dsp:txXfrm>
    </dsp:sp>
    <dsp:sp modelId="{5BCB7A92-C7F3-4568-B2FC-9F6CB3541B53}">
      <dsp:nvSpPr>
        <dsp:cNvPr id="0" name=""/>
        <dsp:cNvSpPr/>
      </dsp:nvSpPr>
      <dsp:spPr>
        <a:xfrm rot="2142401">
          <a:off x="4831302" y="1162084"/>
          <a:ext cx="852994" cy="35815"/>
        </a:xfrm>
        <a:custGeom>
          <a:avLst/>
          <a:gdLst/>
          <a:ahLst/>
          <a:cxnLst/>
          <a:rect l="0" t="0" r="0" b="0"/>
          <a:pathLst>
            <a:path>
              <a:moveTo>
                <a:pt x="0" y="17907"/>
              </a:moveTo>
              <a:lnTo>
                <a:pt x="852994" y="1790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5236475" y="1158667"/>
        <a:ext cx="42649" cy="42649"/>
      </dsp:txXfrm>
    </dsp:sp>
    <dsp:sp modelId="{79A1F772-E20B-42EA-A515-1ABA59E6F39E}">
      <dsp:nvSpPr>
        <dsp:cNvPr id="0" name=""/>
        <dsp:cNvSpPr/>
      </dsp:nvSpPr>
      <dsp:spPr>
        <a:xfrm>
          <a:off x="5604122" y="996008"/>
          <a:ext cx="1731611" cy="86580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/>
            <a:t>Secretaría de Contabilidad</a:t>
          </a:r>
          <a:endParaRPr lang="es-ES" sz="2200" kern="1200" dirty="0"/>
        </a:p>
      </dsp:txBody>
      <dsp:txXfrm>
        <a:off x="5629481" y="1021367"/>
        <a:ext cx="1680893" cy="815087"/>
      </dsp:txXfrm>
    </dsp:sp>
    <dsp:sp modelId="{7B161936-DBB0-4E12-8108-FBF2A5ED8925}">
      <dsp:nvSpPr>
        <dsp:cNvPr id="0" name=""/>
        <dsp:cNvSpPr/>
      </dsp:nvSpPr>
      <dsp:spPr>
        <a:xfrm rot="2142401">
          <a:off x="2407046" y="2655599"/>
          <a:ext cx="852994" cy="35815"/>
        </a:xfrm>
        <a:custGeom>
          <a:avLst/>
          <a:gdLst/>
          <a:ahLst/>
          <a:cxnLst/>
          <a:rect l="0" t="0" r="0" b="0"/>
          <a:pathLst>
            <a:path>
              <a:moveTo>
                <a:pt x="0" y="17907"/>
              </a:moveTo>
              <a:lnTo>
                <a:pt x="852994" y="17907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2812218" y="2652182"/>
        <a:ext cx="42649" cy="42649"/>
      </dsp:txXfrm>
    </dsp:sp>
    <dsp:sp modelId="{27EF24BF-4977-41F7-907F-19072A029F4B}">
      <dsp:nvSpPr>
        <dsp:cNvPr id="0" name=""/>
        <dsp:cNvSpPr/>
      </dsp:nvSpPr>
      <dsp:spPr>
        <a:xfrm>
          <a:off x="3179866" y="2489523"/>
          <a:ext cx="1731611" cy="86580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/>
            <a:t>Gerente de Producción</a:t>
          </a:r>
          <a:endParaRPr lang="es-ES" sz="2200" kern="1200" dirty="0"/>
        </a:p>
      </dsp:txBody>
      <dsp:txXfrm>
        <a:off x="3205225" y="2514882"/>
        <a:ext cx="1680893" cy="815087"/>
      </dsp:txXfrm>
    </dsp:sp>
    <dsp:sp modelId="{A9C20D88-ED32-4698-94E8-7F81D3B20BC4}">
      <dsp:nvSpPr>
        <dsp:cNvPr id="0" name=""/>
        <dsp:cNvSpPr/>
      </dsp:nvSpPr>
      <dsp:spPr>
        <a:xfrm rot="19457599">
          <a:off x="4831302" y="2655599"/>
          <a:ext cx="852994" cy="35815"/>
        </a:xfrm>
        <a:custGeom>
          <a:avLst/>
          <a:gdLst/>
          <a:ahLst/>
          <a:cxnLst/>
          <a:rect l="0" t="0" r="0" b="0"/>
          <a:pathLst>
            <a:path>
              <a:moveTo>
                <a:pt x="0" y="17907"/>
              </a:moveTo>
              <a:lnTo>
                <a:pt x="852994" y="1790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5236475" y="2652182"/>
        <a:ext cx="42649" cy="42649"/>
      </dsp:txXfrm>
    </dsp:sp>
    <dsp:sp modelId="{87CF7AF6-3A54-4C1D-81EE-507C46FBF8CE}">
      <dsp:nvSpPr>
        <dsp:cNvPr id="0" name=""/>
        <dsp:cNvSpPr/>
      </dsp:nvSpPr>
      <dsp:spPr>
        <a:xfrm>
          <a:off x="5604122" y="1991685"/>
          <a:ext cx="1731611" cy="86580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/>
            <a:t>Secretaría de Logística</a:t>
          </a:r>
          <a:endParaRPr lang="es-ES" sz="2200" kern="1200" dirty="0"/>
        </a:p>
      </dsp:txBody>
      <dsp:txXfrm>
        <a:off x="5629481" y="2017044"/>
        <a:ext cx="1680893" cy="815087"/>
      </dsp:txXfrm>
    </dsp:sp>
    <dsp:sp modelId="{41F27EAC-621F-4D61-987E-EB8C2E1A4077}">
      <dsp:nvSpPr>
        <dsp:cNvPr id="0" name=""/>
        <dsp:cNvSpPr/>
      </dsp:nvSpPr>
      <dsp:spPr>
        <a:xfrm rot="2142401">
          <a:off x="4831302" y="3153437"/>
          <a:ext cx="852994" cy="35815"/>
        </a:xfrm>
        <a:custGeom>
          <a:avLst/>
          <a:gdLst/>
          <a:ahLst/>
          <a:cxnLst/>
          <a:rect l="0" t="0" r="0" b="0"/>
          <a:pathLst>
            <a:path>
              <a:moveTo>
                <a:pt x="0" y="17907"/>
              </a:moveTo>
              <a:lnTo>
                <a:pt x="852994" y="1790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5236475" y="3150020"/>
        <a:ext cx="42649" cy="42649"/>
      </dsp:txXfrm>
    </dsp:sp>
    <dsp:sp modelId="{C3A56D61-40DE-4EB9-9B82-A41BF39FB20B}">
      <dsp:nvSpPr>
        <dsp:cNvPr id="0" name=""/>
        <dsp:cNvSpPr/>
      </dsp:nvSpPr>
      <dsp:spPr>
        <a:xfrm>
          <a:off x="5604122" y="2987361"/>
          <a:ext cx="1731611" cy="86580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/>
            <a:t>Secretaría de Almacén</a:t>
          </a:r>
          <a:endParaRPr lang="es-ES" sz="2200" kern="1200" dirty="0"/>
        </a:p>
      </dsp:txBody>
      <dsp:txXfrm>
        <a:off x="5629481" y="3012720"/>
        <a:ext cx="1680893" cy="815087"/>
      </dsp:txXfrm>
    </dsp:sp>
    <dsp:sp modelId="{32DADC19-4A8F-46B6-881C-95F613E49820}">
      <dsp:nvSpPr>
        <dsp:cNvPr id="0" name=""/>
        <dsp:cNvSpPr/>
      </dsp:nvSpPr>
      <dsp:spPr>
        <a:xfrm rot="19457599">
          <a:off x="7255558" y="3153437"/>
          <a:ext cx="852994" cy="35815"/>
        </a:xfrm>
        <a:custGeom>
          <a:avLst/>
          <a:gdLst/>
          <a:ahLst/>
          <a:cxnLst/>
          <a:rect l="0" t="0" r="0" b="0"/>
          <a:pathLst>
            <a:path>
              <a:moveTo>
                <a:pt x="0" y="17907"/>
              </a:moveTo>
              <a:lnTo>
                <a:pt x="852994" y="17907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7660731" y="3150020"/>
        <a:ext cx="42649" cy="42649"/>
      </dsp:txXfrm>
    </dsp:sp>
    <dsp:sp modelId="{C434DC3F-996F-4601-9CDD-1CBE2784B51C}">
      <dsp:nvSpPr>
        <dsp:cNvPr id="0" name=""/>
        <dsp:cNvSpPr/>
      </dsp:nvSpPr>
      <dsp:spPr>
        <a:xfrm>
          <a:off x="8028378" y="2489523"/>
          <a:ext cx="1731611" cy="86580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/>
            <a:t>Entradas</a:t>
          </a:r>
          <a:endParaRPr lang="es-ES" sz="2200" kern="1200" dirty="0"/>
        </a:p>
      </dsp:txBody>
      <dsp:txXfrm>
        <a:off x="8053737" y="2514882"/>
        <a:ext cx="1680893" cy="815087"/>
      </dsp:txXfrm>
    </dsp:sp>
    <dsp:sp modelId="{E8AE3D4F-8481-4CBA-BF5C-C8F8793C347C}">
      <dsp:nvSpPr>
        <dsp:cNvPr id="0" name=""/>
        <dsp:cNvSpPr/>
      </dsp:nvSpPr>
      <dsp:spPr>
        <a:xfrm rot="2142401">
          <a:off x="7255558" y="3651276"/>
          <a:ext cx="852994" cy="35815"/>
        </a:xfrm>
        <a:custGeom>
          <a:avLst/>
          <a:gdLst/>
          <a:ahLst/>
          <a:cxnLst/>
          <a:rect l="0" t="0" r="0" b="0"/>
          <a:pathLst>
            <a:path>
              <a:moveTo>
                <a:pt x="0" y="17907"/>
              </a:moveTo>
              <a:lnTo>
                <a:pt x="852994" y="17907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7660731" y="3647859"/>
        <a:ext cx="42649" cy="42649"/>
      </dsp:txXfrm>
    </dsp:sp>
    <dsp:sp modelId="{FA3FD9E4-5F11-4568-9A57-5FA353D416A8}">
      <dsp:nvSpPr>
        <dsp:cNvPr id="0" name=""/>
        <dsp:cNvSpPr/>
      </dsp:nvSpPr>
      <dsp:spPr>
        <a:xfrm>
          <a:off x="8028378" y="3485200"/>
          <a:ext cx="1731611" cy="86580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/>
            <a:t>Salidas</a:t>
          </a:r>
          <a:endParaRPr lang="es-ES" sz="2200" kern="1200" dirty="0"/>
        </a:p>
      </dsp:txBody>
      <dsp:txXfrm>
        <a:off x="8053737" y="3510559"/>
        <a:ext cx="1680893" cy="815087"/>
      </dsp:txXfrm>
    </dsp:sp>
    <dsp:sp modelId="{5CD5E40C-32B5-4777-9A23-0215E4579104}">
      <dsp:nvSpPr>
        <dsp:cNvPr id="0" name=""/>
        <dsp:cNvSpPr/>
      </dsp:nvSpPr>
      <dsp:spPr>
        <a:xfrm rot="3907178">
          <a:off x="2010387" y="3153437"/>
          <a:ext cx="1646312" cy="35815"/>
        </a:xfrm>
        <a:custGeom>
          <a:avLst/>
          <a:gdLst/>
          <a:ahLst/>
          <a:cxnLst/>
          <a:rect l="0" t="0" r="0" b="0"/>
          <a:pathLst>
            <a:path>
              <a:moveTo>
                <a:pt x="0" y="17907"/>
              </a:moveTo>
              <a:lnTo>
                <a:pt x="1646312" y="17907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2792386" y="3130187"/>
        <a:ext cx="82315" cy="82315"/>
      </dsp:txXfrm>
    </dsp:sp>
    <dsp:sp modelId="{8AFFC7AF-6E93-423F-A57C-FA3382C417E7}">
      <dsp:nvSpPr>
        <dsp:cNvPr id="0" name=""/>
        <dsp:cNvSpPr/>
      </dsp:nvSpPr>
      <dsp:spPr>
        <a:xfrm>
          <a:off x="3179866" y="3485200"/>
          <a:ext cx="1731611" cy="86580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/>
            <a:t>Gerente de RRHH</a:t>
          </a:r>
          <a:endParaRPr lang="es-ES" sz="2200" kern="1200" dirty="0"/>
        </a:p>
      </dsp:txBody>
      <dsp:txXfrm>
        <a:off x="3205225" y="3510559"/>
        <a:ext cx="1680893" cy="81508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BA9F18-82F4-4E1D-BFC5-B4A5AF9A3A45}">
      <dsp:nvSpPr>
        <dsp:cNvPr id="0" name=""/>
        <dsp:cNvSpPr/>
      </dsp:nvSpPr>
      <dsp:spPr>
        <a:xfrm>
          <a:off x="0" y="169333"/>
          <a:ext cx="8128000" cy="5079999"/>
        </a:xfrm>
        <a:prstGeom prst="swooshArrow">
          <a:avLst>
            <a:gd name="adj1" fmla="val 25000"/>
            <a:gd name="adj2" fmla="val 25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0F7AD2-8804-4D72-8B05-9012BCC9F5C9}">
      <dsp:nvSpPr>
        <dsp:cNvPr id="0" name=""/>
        <dsp:cNvSpPr/>
      </dsp:nvSpPr>
      <dsp:spPr>
        <a:xfrm>
          <a:off x="800608" y="3946821"/>
          <a:ext cx="186944" cy="18694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CE3356F-BEE7-49C4-828A-5FBF3868768A}">
      <dsp:nvSpPr>
        <dsp:cNvPr id="0" name=""/>
        <dsp:cNvSpPr/>
      </dsp:nvSpPr>
      <dsp:spPr>
        <a:xfrm>
          <a:off x="894080" y="4040293"/>
          <a:ext cx="1389888" cy="12090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58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Materia Prima</a:t>
          </a:r>
          <a:endParaRPr lang="es-ES" sz="2400" kern="1200" dirty="0"/>
        </a:p>
      </dsp:txBody>
      <dsp:txXfrm>
        <a:off x="894080" y="4040293"/>
        <a:ext cx="1389888" cy="1209040"/>
      </dsp:txXfrm>
    </dsp:sp>
    <dsp:sp modelId="{373A41AF-1D08-4BB1-B733-0F51A495048F}">
      <dsp:nvSpPr>
        <dsp:cNvPr id="0" name=""/>
        <dsp:cNvSpPr/>
      </dsp:nvSpPr>
      <dsp:spPr>
        <a:xfrm>
          <a:off x="2121408" y="2765213"/>
          <a:ext cx="325120" cy="32512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9778F17-C6E8-442C-B0E0-A0B6B0147892}">
      <dsp:nvSpPr>
        <dsp:cNvPr id="0" name=""/>
        <dsp:cNvSpPr/>
      </dsp:nvSpPr>
      <dsp:spPr>
        <a:xfrm>
          <a:off x="2283968" y="2927773"/>
          <a:ext cx="1706880" cy="23215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2274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Producción</a:t>
          </a:r>
          <a:endParaRPr lang="es-ES" sz="2400" kern="1200" dirty="0"/>
        </a:p>
      </dsp:txBody>
      <dsp:txXfrm>
        <a:off x="2283968" y="2927773"/>
        <a:ext cx="1706880" cy="2321559"/>
      </dsp:txXfrm>
    </dsp:sp>
    <dsp:sp modelId="{E9EA4F67-07F6-4AA2-BD96-0DDAFF2193F7}">
      <dsp:nvSpPr>
        <dsp:cNvPr id="0" name=""/>
        <dsp:cNvSpPr/>
      </dsp:nvSpPr>
      <dsp:spPr>
        <a:xfrm>
          <a:off x="3807968" y="1894501"/>
          <a:ext cx="430784" cy="43078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03DE549-4387-456F-8592-273DEC5B3F46}">
      <dsp:nvSpPr>
        <dsp:cNvPr id="0" name=""/>
        <dsp:cNvSpPr/>
      </dsp:nvSpPr>
      <dsp:spPr>
        <a:xfrm>
          <a:off x="4023360" y="2109893"/>
          <a:ext cx="1706880" cy="31394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264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Supervisión</a:t>
          </a:r>
          <a:endParaRPr lang="es-ES" sz="2400" kern="1200" dirty="0"/>
        </a:p>
      </dsp:txBody>
      <dsp:txXfrm>
        <a:off x="4023360" y="2109893"/>
        <a:ext cx="1706880" cy="3139440"/>
      </dsp:txXfrm>
    </dsp:sp>
    <dsp:sp modelId="{CAA0FB9D-5ADF-46F0-92CC-9FBC885618BB}">
      <dsp:nvSpPr>
        <dsp:cNvPr id="0" name=""/>
        <dsp:cNvSpPr/>
      </dsp:nvSpPr>
      <dsp:spPr>
        <a:xfrm>
          <a:off x="5644896" y="1318429"/>
          <a:ext cx="577088" cy="57708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2BBFB96-E8F8-48A5-8C7A-45F8FBA486A3}">
      <dsp:nvSpPr>
        <dsp:cNvPr id="0" name=""/>
        <dsp:cNvSpPr/>
      </dsp:nvSpPr>
      <dsp:spPr>
        <a:xfrm>
          <a:off x="5933440" y="1606973"/>
          <a:ext cx="1706880" cy="36423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5787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Ventas</a:t>
          </a:r>
          <a:endParaRPr lang="es-ES" sz="2400" kern="1200" dirty="0"/>
        </a:p>
      </dsp:txBody>
      <dsp:txXfrm>
        <a:off x="5933440" y="1606973"/>
        <a:ext cx="1706880" cy="364236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7C46A4-1053-4240-AB9B-D3BF289641FF}">
      <dsp:nvSpPr>
        <dsp:cNvPr id="0" name=""/>
        <dsp:cNvSpPr/>
      </dsp:nvSpPr>
      <dsp:spPr>
        <a:xfrm>
          <a:off x="128" y="0"/>
          <a:ext cx="1709811" cy="435133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500" kern="1200" dirty="0" smtClean="0"/>
            <a:t>Bolivia</a:t>
          </a:r>
          <a:endParaRPr lang="es-ES" sz="2500" kern="1200" dirty="0"/>
        </a:p>
      </dsp:txBody>
      <dsp:txXfrm>
        <a:off x="128" y="1740535"/>
        <a:ext cx="1709811" cy="1740535"/>
      </dsp:txXfrm>
    </dsp:sp>
    <dsp:sp modelId="{61541AB6-4585-47D1-93FB-F9AEC6B4AFA5}">
      <dsp:nvSpPr>
        <dsp:cNvPr id="0" name=""/>
        <dsp:cNvSpPr/>
      </dsp:nvSpPr>
      <dsp:spPr>
        <a:xfrm>
          <a:off x="130536" y="261080"/>
          <a:ext cx="1448995" cy="1448995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3000" r="-23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D207FD-ECA8-4F52-9284-58E711E43DF2}">
      <dsp:nvSpPr>
        <dsp:cNvPr id="0" name=""/>
        <dsp:cNvSpPr/>
      </dsp:nvSpPr>
      <dsp:spPr>
        <a:xfrm>
          <a:off x="1761234" y="0"/>
          <a:ext cx="1709811" cy="435133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2079139"/>
                <a:satOff val="-9594"/>
                <a:lumOff val="35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2079139"/>
                <a:satOff val="-9594"/>
                <a:lumOff val="35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2079139"/>
                <a:satOff val="-9594"/>
                <a:lumOff val="35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500" kern="1200" dirty="0" smtClean="0"/>
            <a:t>Colombia</a:t>
          </a:r>
          <a:endParaRPr lang="es-ES" sz="2500" kern="1200" dirty="0"/>
        </a:p>
      </dsp:txBody>
      <dsp:txXfrm>
        <a:off x="1761234" y="1740535"/>
        <a:ext cx="1709811" cy="1740535"/>
      </dsp:txXfrm>
    </dsp:sp>
    <dsp:sp modelId="{08A402B4-8673-40AA-B5B8-1EC169D5956A}">
      <dsp:nvSpPr>
        <dsp:cNvPr id="0" name=""/>
        <dsp:cNvSpPr/>
      </dsp:nvSpPr>
      <dsp:spPr>
        <a:xfrm>
          <a:off x="1891642" y="261080"/>
          <a:ext cx="1448995" cy="1448995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E2A3EA-C781-44A0-AE8C-B692955A16D2}">
      <dsp:nvSpPr>
        <dsp:cNvPr id="0" name=""/>
        <dsp:cNvSpPr/>
      </dsp:nvSpPr>
      <dsp:spPr>
        <a:xfrm>
          <a:off x="3522340" y="0"/>
          <a:ext cx="1709811" cy="435133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4158277"/>
                <a:satOff val="-19187"/>
                <a:lumOff val="70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4158277"/>
                <a:satOff val="-19187"/>
                <a:lumOff val="70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4158277"/>
                <a:satOff val="-19187"/>
                <a:lumOff val="70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500" kern="1200" dirty="0" smtClean="0"/>
            <a:t>Ecuador</a:t>
          </a:r>
          <a:endParaRPr lang="es-ES" sz="2500" kern="1200" dirty="0"/>
        </a:p>
      </dsp:txBody>
      <dsp:txXfrm>
        <a:off x="3522340" y="1740535"/>
        <a:ext cx="1709811" cy="1740535"/>
      </dsp:txXfrm>
    </dsp:sp>
    <dsp:sp modelId="{DE744B7A-A2E6-4185-B28B-923F9E72F57D}">
      <dsp:nvSpPr>
        <dsp:cNvPr id="0" name=""/>
        <dsp:cNvSpPr/>
      </dsp:nvSpPr>
      <dsp:spPr>
        <a:xfrm>
          <a:off x="3652749" y="261080"/>
          <a:ext cx="1448995" cy="1448995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FCC6D7-AB03-41CA-B595-35CCAA02689F}">
      <dsp:nvSpPr>
        <dsp:cNvPr id="0" name=""/>
        <dsp:cNvSpPr/>
      </dsp:nvSpPr>
      <dsp:spPr>
        <a:xfrm>
          <a:off x="5283447" y="0"/>
          <a:ext cx="1709811" cy="435133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6237415"/>
                <a:satOff val="-28781"/>
                <a:lumOff val="105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6237415"/>
                <a:satOff val="-28781"/>
                <a:lumOff val="105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6237415"/>
                <a:satOff val="-28781"/>
                <a:lumOff val="105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500" kern="1200" dirty="0" smtClean="0"/>
            <a:t>Panamá</a:t>
          </a:r>
          <a:endParaRPr lang="es-ES" sz="2500" kern="1200" dirty="0"/>
        </a:p>
      </dsp:txBody>
      <dsp:txXfrm>
        <a:off x="5283447" y="1740535"/>
        <a:ext cx="1709811" cy="1740535"/>
      </dsp:txXfrm>
    </dsp:sp>
    <dsp:sp modelId="{39A2D02F-7FA0-42D2-9F57-85483E7663E3}">
      <dsp:nvSpPr>
        <dsp:cNvPr id="0" name=""/>
        <dsp:cNvSpPr/>
      </dsp:nvSpPr>
      <dsp:spPr>
        <a:xfrm>
          <a:off x="5413855" y="261080"/>
          <a:ext cx="1448995" cy="144899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66AC3F-2C5D-45D5-B080-288DAE124670}">
      <dsp:nvSpPr>
        <dsp:cNvPr id="0" name=""/>
        <dsp:cNvSpPr/>
      </dsp:nvSpPr>
      <dsp:spPr>
        <a:xfrm>
          <a:off x="7044553" y="0"/>
          <a:ext cx="1709811" cy="435133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8316554"/>
                <a:satOff val="-38374"/>
                <a:lumOff val="141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8316554"/>
                <a:satOff val="-38374"/>
                <a:lumOff val="141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8316554"/>
                <a:satOff val="-38374"/>
                <a:lumOff val="141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500" kern="1200" dirty="0" smtClean="0"/>
            <a:t>Perú</a:t>
          </a:r>
          <a:endParaRPr lang="es-ES" sz="2500" kern="1200" dirty="0"/>
        </a:p>
      </dsp:txBody>
      <dsp:txXfrm>
        <a:off x="7044553" y="1740535"/>
        <a:ext cx="1709811" cy="1740535"/>
      </dsp:txXfrm>
    </dsp:sp>
    <dsp:sp modelId="{F02EC31D-8F6C-470B-910F-FBDDE7B6C4BC}">
      <dsp:nvSpPr>
        <dsp:cNvPr id="0" name=""/>
        <dsp:cNvSpPr/>
      </dsp:nvSpPr>
      <dsp:spPr>
        <a:xfrm>
          <a:off x="7174961" y="261080"/>
          <a:ext cx="1448995" cy="1448995"/>
        </a:xfrm>
        <a:prstGeom prst="ellipse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A3383B-20DF-4B81-8E6E-FBFF474613B5}">
      <dsp:nvSpPr>
        <dsp:cNvPr id="0" name=""/>
        <dsp:cNvSpPr/>
      </dsp:nvSpPr>
      <dsp:spPr>
        <a:xfrm>
          <a:off x="8805659" y="0"/>
          <a:ext cx="1709811" cy="435133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500" kern="1200" dirty="0" smtClean="0"/>
            <a:t>Venezuela</a:t>
          </a:r>
          <a:endParaRPr lang="es-ES" sz="2500" kern="1200" dirty="0"/>
        </a:p>
      </dsp:txBody>
      <dsp:txXfrm>
        <a:off x="8805659" y="1740535"/>
        <a:ext cx="1709811" cy="1740535"/>
      </dsp:txXfrm>
    </dsp:sp>
    <dsp:sp modelId="{93B163BC-3D3C-444C-AE1F-8332D55CE987}">
      <dsp:nvSpPr>
        <dsp:cNvPr id="0" name=""/>
        <dsp:cNvSpPr/>
      </dsp:nvSpPr>
      <dsp:spPr>
        <a:xfrm>
          <a:off x="8936067" y="261080"/>
          <a:ext cx="1448995" cy="1448995"/>
        </a:xfrm>
        <a:prstGeom prst="ellipse">
          <a:avLst/>
        </a:prstGeom>
        <a:blipFill>
          <a:blip xmlns:r="http://schemas.openxmlformats.org/officeDocument/2006/relationships"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FB87A7-923F-4E8C-96E9-3DBC6276DB1F}">
      <dsp:nvSpPr>
        <dsp:cNvPr id="0" name=""/>
        <dsp:cNvSpPr/>
      </dsp:nvSpPr>
      <dsp:spPr>
        <a:xfrm>
          <a:off x="420623" y="3481070"/>
          <a:ext cx="9674352" cy="652700"/>
        </a:xfrm>
        <a:prstGeom prst="left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811D4-F081-4072-8F50-63A571087D57}" type="datetimeFigureOut">
              <a:rPr lang="en-US" smtClean="0"/>
              <a:t>2/11/2018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D8C6-9C4F-4822-A4B5-884AB4F3BE9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78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811D4-F081-4072-8F50-63A571087D57}" type="datetimeFigureOut">
              <a:rPr lang="en-US" smtClean="0"/>
              <a:t>2/11/2018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D8C6-9C4F-4822-A4B5-884AB4F3BE9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668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811D4-F081-4072-8F50-63A571087D57}" type="datetimeFigureOut">
              <a:rPr lang="en-US" smtClean="0"/>
              <a:t>2/11/2018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D8C6-9C4F-4822-A4B5-884AB4F3BE9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396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811D4-F081-4072-8F50-63A571087D57}" type="datetimeFigureOut">
              <a:rPr lang="en-US" smtClean="0"/>
              <a:t>2/11/2018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D8C6-9C4F-4822-A4B5-884AB4F3BE9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914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811D4-F081-4072-8F50-63A571087D57}" type="datetimeFigureOut">
              <a:rPr lang="en-US" smtClean="0"/>
              <a:t>2/11/2018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D8C6-9C4F-4822-A4B5-884AB4F3BE9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646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811D4-F081-4072-8F50-63A571087D57}" type="datetimeFigureOut">
              <a:rPr lang="en-US" smtClean="0"/>
              <a:t>2/11/2018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D8C6-9C4F-4822-A4B5-884AB4F3BE9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600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811D4-F081-4072-8F50-63A571087D57}" type="datetimeFigureOut">
              <a:rPr lang="en-US" smtClean="0"/>
              <a:t>2/11/2018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D8C6-9C4F-4822-A4B5-884AB4F3BE9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015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811D4-F081-4072-8F50-63A571087D57}" type="datetimeFigureOut">
              <a:rPr lang="en-US" smtClean="0"/>
              <a:t>2/11/2018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D8C6-9C4F-4822-A4B5-884AB4F3BE9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183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811D4-F081-4072-8F50-63A571087D57}" type="datetimeFigureOut">
              <a:rPr lang="en-US" smtClean="0"/>
              <a:t>2/11/2018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D8C6-9C4F-4822-A4B5-884AB4F3BE9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372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811D4-F081-4072-8F50-63A571087D57}" type="datetimeFigureOut">
              <a:rPr lang="en-US" smtClean="0"/>
              <a:t>2/11/2018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D8C6-9C4F-4822-A4B5-884AB4F3BE9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037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811D4-F081-4072-8F50-63A571087D57}" type="datetimeFigureOut">
              <a:rPr lang="en-US" smtClean="0"/>
              <a:t>2/11/2018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D8C6-9C4F-4822-A4B5-884AB4F3BE9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555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C811D4-F081-4072-8F50-63A571087D57}" type="datetimeFigureOut">
              <a:rPr lang="en-US" smtClean="0"/>
              <a:t>2/11/2018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33D8C6-9C4F-4822-A4B5-884AB4F3BE9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004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492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Departamentos de la Empresa</a:t>
            </a:r>
            <a:endParaRPr lang="en-US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30627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64728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260182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41718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614398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735299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384327710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24833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87104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025677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52</Words>
  <Application>Microsoft Office PowerPoint</Application>
  <PresentationFormat>Panorámica</PresentationFormat>
  <Paragraphs>31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de Office</vt:lpstr>
      <vt:lpstr>Presentación de PowerPoint</vt:lpstr>
      <vt:lpstr>Departamentos de la Empresa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Sergio Bazo</dc:creator>
  <cp:lastModifiedBy>Sergio Bazo</cp:lastModifiedBy>
  <cp:revision>4</cp:revision>
  <dcterms:created xsi:type="dcterms:W3CDTF">2018-02-11T16:32:20Z</dcterms:created>
  <dcterms:modified xsi:type="dcterms:W3CDTF">2018-02-11T16:58:31Z</dcterms:modified>
</cp:coreProperties>
</file>